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98" r:id="rId5"/>
    <p:sldId id="295" r:id="rId6"/>
    <p:sldId id="287" r:id="rId7"/>
    <p:sldId id="288" r:id="rId8"/>
    <p:sldId id="289" r:id="rId9"/>
    <p:sldId id="292" r:id="rId10"/>
    <p:sldId id="293" r:id="rId11"/>
    <p:sldId id="290" r:id="rId12"/>
    <p:sldId id="299" r:id="rId13"/>
    <p:sldId id="301" r:id="rId14"/>
    <p:sldId id="300" r:id="rId15"/>
    <p:sldId id="262" r:id="rId16"/>
    <p:sldId id="260" r:id="rId17"/>
    <p:sldId id="296" r:id="rId18"/>
    <p:sldId id="259" r:id="rId19"/>
    <p:sldId id="297"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23AD6-EF3F-461F-BC8F-0492C820058F}" v="331" dt="2021-11-19T08:44:38.7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4B5B5E3F-7CD4-4960-94A4-AED672BAD4F8}"/>
    <pc:docChg chg="undo custSel addSld delSld modSld sldOrd">
      <pc:chgData name="Gerjan de Ruiter" userId="5d7c516b-9dcd-41a8-99d3-54425d29895b" providerId="ADAL" clId="{4B5B5E3F-7CD4-4960-94A4-AED672BAD4F8}" dt="2021-11-16T09:10:29.141" v="2725" actId="114"/>
      <pc:docMkLst>
        <pc:docMk/>
      </pc:docMkLst>
      <pc:sldChg chg="modSp new mod modClrScheme chgLayout">
        <pc:chgData name="Gerjan de Ruiter" userId="5d7c516b-9dcd-41a8-99d3-54425d29895b" providerId="ADAL" clId="{4B5B5E3F-7CD4-4960-94A4-AED672BAD4F8}" dt="2021-11-16T07:46:20.747" v="63" actId="26606"/>
        <pc:sldMkLst>
          <pc:docMk/>
          <pc:sldMk cId="2364961875" sldId="256"/>
        </pc:sldMkLst>
        <pc:spChg chg="mod ord">
          <ac:chgData name="Gerjan de Ruiter" userId="5d7c516b-9dcd-41a8-99d3-54425d29895b" providerId="ADAL" clId="{4B5B5E3F-7CD4-4960-94A4-AED672BAD4F8}" dt="2021-11-16T07:46:20.747" v="63" actId="26606"/>
          <ac:spMkLst>
            <pc:docMk/>
            <pc:sldMk cId="2364961875" sldId="256"/>
            <ac:spMk id="2" creationId="{8C1D21B8-0EFC-40C1-824A-AA6A5234E331}"/>
          </ac:spMkLst>
        </pc:spChg>
        <pc:spChg chg="mod">
          <ac:chgData name="Gerjan de Ruiter" userId="5d7c516b-9dcd-41a8-99d3-54425d29895b" providerId="ADAL" clId="{4B5B5E3F-7CD4-4960-94A4-AED672BAD4F8}" dt="2021-11-16T07:46:20.747" v="63" actId="26606"/>
          <ac:spMkLst>
            <pc:docMk/>
            <pc:sldMk cId="2364961875" sldId="256"/>
            <ac:spMk id="3" creationId="{33F9585F-3BA6-4E67-8D44-1603740BB700}"/>
          </ac:spMkLst>
        </pc:spChg>
      </pc:sldChg>
      <pc:sldChg chg="addSp delSp modSp new mod modClrScheme chgLayout">
        <pc:chgData name="Gerjan de Ruiter" userId="5d7c516b-9dcd-41a8-99d3-54425d29895b" providerId="ADAL" clId="{4B5B5E3F-7CD4-4960-94A4-AED672BAD4F8}" dt="2021-11-16T09:10:29.141" v="2725" actId="114"/>
        <pc:sldMkLst>
          <pc:docMk/>
          <pc:sldMk cId="2443670158" sldId="257"/>
        </pc:sldMkLst>
        <pc:spChg chg="del mod ord">
          <ac:chgData name="Gerjan de Ruiter" userId="5d7c516b-9dcd-41a8-99d3-54425d29895b" providerId="ADAL" clId="{4B5B5E3F-7CD4-4960-94A4-AED672BAD4F8}" dt="2021-11-16T07:46:29.514" v="65" actId="700"/>
          <ac:spMkLst>
            <pc:docMk/>
            <pc:sldMk cId="2443670158" sldId="257"/>
            <ac:spMk id="2" creationId="{0954CE78-B94E-49BB-B661-CE5B23388112}"/>
          </ac:spMkLst>
        </pc:spChg>
        <pc:spChg chg="del mod ord">
          <ac:chgData name="Gerjan de Ruiter" userId="5d7c516b-9dcd-41a8-99d3-54425d29895b" providerId="ADAL" clId="{4B5B5E3F-7CD4-4960-94A4-AED672BAD4F8}" dt="2021-11-16T07:46:29.514" v="65" actId="700"/>
          <ac:spMkLst>
            <pc:docMk/>
            <pc:sldMk cId="2443670158" sldId="257"/>
            <ac:spMk id="3" creationId="{66550B29-2338-4FC5-ADAD-02C1D19F0C4C}"/>
          </ac:spMkLst>
        </pc:spChg>
        <pc:spChg chg="add mod ord">
          <ac:chgData name="Gerjan de Ruiter" userId="5d7c516b-9dcd-41a8-99d3-54425d29895b" providerId="ADAL" clId="{4B5B5E3F-7CD4-4960-94A4-AED672BAD4F8}" dt="2021-11-16T07:46:35.773" v="82" actId="20577"/>
          <ac:spMkLst>
            <pc:docMk/>
            <pc:sldMk cId="2443670158" sldId="257"/>
            <ac:spMk id="4" creationId="{1CBC410B-4BA8-48DA-AC46-4838388B87EE}"/>
          </ac:spMkLst>
        </pc:spChg>
        <pc:spChg chg="add del mod ord">
          <ac:chgData name="Gerjan de Ruiter" userId="5d7c516b-9dcd-41a8-99d3-54425d29895b" providerId="ADAL" clId="{4B5B5E3F-7CD4-4960-94A4-AED672BAD4F8}" dt="2021-11-16T07:46:56.238" v="85" actId="3680"/>
          <ac:spMkLst>
            <pc:docMk/>
            <pc:sldMk cId="2443670158" sldId="257"/>
            <ac:spMk id="5" creationId="{4D403C01-5363-41DF-88AE-1FFAB8557B19}"/>
          </ac:spMkLst>
        </pc:spChg>
        <pc:spChg chg="add del mod ord">
          <ac:chgData name="Gerjan de Ruiter" userId="5d7c516b-9dcd-41a8-99d3-54425d29895b" providerId="ADAL" clId="{4B5B5E3F-7CD4-4960-94A4-AED672BAD4F8}" dt="2021-11-16T09:09:36.883" v="2719"/>
          <ac:spMkLst>
            <pc:docMk/>
            <pc:sldMk cId="2443670158" sldId="257"/>
            <ac:spMk id="6" creationId="{CDA4A8F1-06A6-4C20-A724-0F3BE2B1308E}"/>
          </ac:spMkLst>
        </pc:spChg>
        <pc:spChg chg="add mod ord">
          <ac:chgData name="Gerjan de Ruiter" userId="5d7c516b-9dcd-41a8-99d3-54425d29895b" providerId="ADAL" clId="{4B5B5E3F-7CD4-4960-94A4-AED672BAD4F8}" dt="2021-11-16T07:46:29.514" v="65" actId="700"/>
          <ac:spMkLst>
            <pc:docMk/>
            <pc:sldMk cId="2443670158" sldId="257"/>
            <ac:spMk id="7" creationId="{2D4EE476-38EB-4B6F-9749-B4F7BB54D3E0}"/>
          </ac:spMkLst>
        </pc:spChg>
        <pc:graphicFrameChg chg="add del mod ord modGraphic">
          <ac:chgData name="Gerjan de Ruiter" userId="5d7c516b-9dcd-41a8-99d3-54425d29895b" providerId="ADAL" clId="{4B5B5E3F-7CD4-4960-94A4-AED672BAD4F8}" dt="2021-11-16T07:46:41.457" v="84" actId="3680"/>
          <ac:graphicFrameMkLst>
            <pc:docMk/>
            <pc:sldMk cId="2443670158" sldId="257"/>
            <ac:graphicFrameMk id="8" creationId="{FEBB8749-B481-4B1A-A5D5-46915E082FE6}"/>
          </ac:graphicFrameMkLst>
        </pc:graphicFrameChg>
        <pc:graphicFrameChg chg="add mod ord modGraphic">
          <ac:chgData name="Gerjan de Ruiter" userId="5d7c516b-9dcd-41a8-99d3-54425d29895b" providerId="ADAL" clId="{4B5B5E3F-7CD4-4960-94A4-AED672BAD4F8}" dt="2021-11-16T09:10:29.141" v="2725" actId="114"/>
          <ac:graphicFrameMkLst>
            <pc:docMk/>
            <pc:sldMk cId="2443670158" sldId="257"/>
            <ac:graphicFrameMk id="9" creationId="{58263304-E62C-4776-8421-AAF3A9E924AD}"/>
          </ac:graphicFrameMkLst>
        </pc:graphicFrameChg>
        <pc:picChg chg="add mod">
          <ac:chgData name="Gerjan de Ruiter" userId="5d7c516b-9dcd-41a8-99d3-54425d29895b" providerId="ADAL" clId="{4B5B5E3F-7CD4-4960-94A4-AED672BAD4F8}" dt="2021-11-16T09:09:52.790" v="2723" actId="1076"/>
          <ac:picMkLst>
            <pc:docMk/>
            <pc:sldMk cId="2443670158" sldId="257"/>
            <ac:picMk id="7170" creationId="{B8C5AC83-1AEA-41FA-9BE0-F15BE5F12073}"/>
          </ac:picMkLst>
        </pc:picChg>
        <pc:cxnChg chg="add mod">
          <ac:chgData name="Gerjan de Ruiter" userId="5d7c516b-9dcd-41a8-99d3-54425d29895b" providerId="ADAL" clId="{4B5B5E3F-7CD4-4960-94A4-AED672BAD4F8}" dt="2021-11-16T08:02:30.142" v="982" actId="13822"/>
          <ac:cxnSpMkLst>
            <pc:docMk/>
            <pc:sldMk cId="2443670158" sldId="257"/>
            <ac:cxnSpMk id="11" creationId="{4D08CBF0-A19A-435B-828B-7B7D6862A2ED}"/>
          </ac:cxnSpMkLst>
        </pc:cxnChg>
      </pc:sldChg>
      <pc:sldChg chg="addSp delSp modSp new mod modClrScheme chgLayout">
        <pc:chgData name="Gerjan de Ruiter" userId="5d7c516b-9dcd-41a8-99d3-54425d29895b" providerId="ADAL" clId="{4B5B5E3F-7CD4-4960-94A4-AED672BAD4F8}" dt="2021-11-16T08:41:50.324" v="1743" actId="1076"/>
        <pc:sldMkLst>
          <pc:docMk/>
          <pc:sldMk cId="4001898953" sldId="258"/>
        </pc:sldMkLst>
        <pc:spChg chg="mod ord">
          <ac:chgData name="Gerjan de Ruiter" userId="5d7c516b-9dcd-41a8-99d3-54425d29895b" providerId="ADAL" clId="{4B5B5E3F-7CD4-4960-94A4-AED672BAD4F8}" dt="2021-11-16T08:38:16.094" v="1535" actId="700"/>
          <ac:spMkLst>
            <pc:docMk/>
            <pc:sldMk cId="4001898953" sldId="258"/>
            <ac:spMk id="2" creationId="{B588EAD3-64C7-4F75-940A-41633D786B72}"/>
          </ac:spMkLst>
        </pc:spChg>
        <pc:spChg chg="del mod ord">
          <ac:chgData name="Gerjan de Ruiter" userId="5d7c516b-9dcd-41a8-99d3-54425d29895b" providerId="ADAL" clId="{4B5B5E3F-7CD4-4960-94A4-AED672BAD4F8}" dt="2021-11-16T08:41:46.215" v="1740" actId="478"/>
          <ac:spMkLst>
            <pc:docMk/>
            <pc:sldMk cId="4001898953" sldId="258"/>
            <ac:spMk id="3" creationId="{964AC296-095E-4D79-B5A0-2F7AC294FC80}"/>
          </ac:spMkLst>
        </pc:spChg>
        <pc:spChg chg="del">
          <ac:chgData name="Gerjan de Ruiter" userId="5d7c516b-9dcd-41a8-99d3-54425d29895b" providerId="ADAL" clId="{4B5B5E3F-7CD4-4960-94A4-AED672BAD4F8}" dt="2021-11-16T07:58:51.080" v="783"/>
          <ac:spMkLst>
            <pc:docMk/>
            <pc:sldMk cId="4001898953" sldId="258"/>
            <ac:spMk id="4" creationId="{DF027740-51F0-4485-8BED-03BEF9151A94}"/>
          </ac:spMkLst>
        </pc:spChg>
        <pc:spChg chg="add del mod ord">
          <ac:chgData name="Gerjan de Ruiter" userId="5d7c516b-9dcd-41a8-99d3-54425d29895b" providerId="ADAL" clId="{4B5B5E3F-7CD4-4960-94A4-AED672BAD4F8}" dt="2021-11-16T08:38:16.094" v="1535" actId="700"/>
          <ac:spMkLst>
            <pc:docMk/>
            <pc:sldMk cId="4001898953" sldId="258"/>
            <ac:spMk id="5" creationId="{E675C117-A9D9-4C50-A13D-D159EAD63862}"/>
          </ac:spMkLst>
        </pc:spChg>
        <pc:spChg chg="add mod ord">
          <ac:chgData name="Gerjan de Ruiter" userId="5d7c516b-9dcd-41a8-99d3-54425d29895b" providerId="ADAL" clId="{4B5B5E3F-7CD4-4960-94A4-AED672BAD4F8}" dt="2021-11-16T08:41:20.804" v="1739" actId="20577"/>
          <ac:spMkLst>
            <pc:docMk/>
            <pc:sldMk cId="4001898953" sldId="258"/>
            <ac:spMk id="7" creationId="{D9584CA9-D59E-41F0-AB09-621D92F4AE3E}"/>
          </ac:spMkLst>
        </pc:spChg>
        <pc:spChg chg="add del mod ord">
          <ac:chgData name="Gerjan de Ruiter" userId="5d7c516b-9dcd-41a8-99d3-54425d29895b" providerId="ADAL" clId="{4B5B5E3F-7CD4-4960-94A4-AED672BAD4F8}" dt="2021-11-16T08:39:07.062" v="1547" actId="478"/>
          <ac:spMkLst>
            <pc:docMk/>
            <pc:sldMk cId="4001898953" sldId="258"/>
            <ac:spMk id="8" creationId="{6B1F9B23-A364-416B-BBE7-FFBD56432E40}"/>
          </ac:spMkLst>
        </pc:spChg>
        <pc:spChg chg="add mod">
          <ac:chgData name="Gerjan de Ruiter" userId="5d7c516b-9dcd-41a8-99d3-54425d29895b" providerId="ADAL" clId="{4B5B5E3F-7CD4-4960-94A4-AED672BAD4F8}" dt="2021-11-16T08:40:48.463" v="1737" actId="14100"/>
          <ac:spMkLst>
            <pc:docMk/>
            <pc:sldMk cId="4001898953" sldId="258"/>
            <ac:spMk id="9" creationId="{E5C64E3B-1669-45C4-840F-6A8F8A306341}"/>
          </ac:spMkLst>
        </pc:spChg>
        <pc:picChg chg="add mod ord modCrop">
          <ac:chgData name="Gerjan de Ruiter" userId="5d7c516b-9dcd-41a8-99d3-54425d29895b" providerId="ADAL" clId="{4B5B5E3F-7CD4-4960-94A4-AED672BAD4F8}" dt="2021-11-16T08:41:50.324" v="1743" actId="1076"/>
          <ac:picMkLst>
            <pc:docMk/>
            <pc:sldMk cId="4001898953" sldId="258"/>
            <ac:picMk id="6" creationId="{62F681F1-9201-428C-BC5C-1B2070927C1F}"/>
          </ac:picMkLst>
        </pc:picChg>
      </pc:sldChg>
      <pc:sldChg chg="addSp delSp modSp new mod modClrScheme chgLayout">
        <pc:chgData name="Gerjan de Ruiter" userId="5d7c516b-9dcd-41a8-99d3-54425d29895b" providerId="ADAL" clId="{4B5B5E3F-7CD4-4960-94A4-AED672BAD4F8}" dt="2021-11-16T09:08:05.142" v="2718" actId="478"/>
        <pc:sldMkLst>
          <pc:docMk/>
          <pc:sldMk cId="924149076" sldId="259"/>
        </pc:sldMkLst>
        <pc:spChg chg="add del mod ord">
          <ac:chgData name="Gerjan de Ruiter" userId="5d7c516b-9dcd-41a8-99d3-54425d29895b" providerId="ADAL" clId="{4B5B5E3F-7CD4-4960-94A4-AED672BAD4F8}" dt="2021-11-16T08:03:40.671" v="1057" actId="700"/>
          <ac:spMkLst>
            <pc:docMk/>
            <pc:sldMk cId="924149076" sldId="259"/>
            <ac:spMk id="2" creationId="{149D45A5-35FC-407A-892B-A7513C84398E}"/>
          </ac:spMkLst>
        </pc:spChg>
        <pc:spChg chg="add del mod ord">
          <ac:chgData name="Gerjan de Ruiter" userId="5d7c516b-9dcd-41a8-99d3-54425d29895b" providerId="ADAL" clId="{4B5B5E3F-7CD4-4960-94A4-AED672BAD4F8}" dt="2021-11-16T08:03:40.671" v="1057" actId="700"/>
          <ac:spMkLst>
            <pc:docMk/>
            <pc:sldMk cId="924149076" sldId="259"/>
            <ac:spMk id="3" creationId="{BB3BC7D6-FFC6-440C-94CF-94D74553734F}"/>
          </ac:spMkLst>
        </pc:spChg>
        <pc:spChg chg="add del mod ord">
          <ac:chgData name="Gerjan de Ruiter" userId="5d7c516b-9dcd-41a8-99d3-54425d29895b" providerId="ADAL" clId="{4B5B5E3F-7CD4-4960-94A4-AED672BAD4F8}" dt="2021-11-16T08:03:40.671" v="1057" actId="700"/>
          <ac:spMkLst>
            <pc:docMk/>
            <pc:sldMk cId="924149076" sldId="259"/>
            <ac:spMk id="4" creationId="{D07F3F28-7D6B-4CAB-8717-8E7FDE2B1E12}"/>
          </ac:spMkLst>
        </pc:spChg>
        <pc:spChg chg="add del mod ord">
          <ac:chgData name="Gerjan de Ruiter" userId="5d7c516b-9dcd-41a8-99d3-54425d29895b" providerId="ADAL" clId="{4B5B5E3F-7CD4-4960-94A4-AED672BAD4F8}" dt="2021-11-16T08:03:40.671" v="1057" actId="700"/>
          <ac:spMkLst>
            <pc:docMk/>
            <pc:sldMk cId="924149076" sldId="259"/>
            <ac:spMk id="5" creationId="{A71B064E-5C92-4D58-B7CD-253568C13447}"/>
          </ac:spMkLst>
        </pc:spChg>
        <pc:spChg chg="add del mod ord">
          <ac:chgData name="Gerjan de Ruiter" userId="5d7c516b-9dcd-41a8-99d3-54425d29895b" providerId="ADAL" clId="{4B5B5E3F-7CD4-4960-94A4-AED672BAD4F8}" dt="2021-11-16T08:01:53.367" v="979" actId="700"/>
          <ac:spMkLst>
            <pc:docMk/>
            <pc:sldMk cId="924149076" sldId="259"/>
            <ac:spMk id="6" creationId="{3CA2DF17-4428-452C-85D2-FAC63F1D9EDB}"/>
          </ac:spMkLst>
        </pc:spChg>
        <pc:spChg chg="add del mod ord">
          <ac:chgData name="Gerjan de Ruiter" userId="5d7c516b-9dcd-41a8-99d3-54425d29895b" providerId="ADAL" clId="{4B5B5E3F-7CD4-4960-94A4-AED672BAD4F8}" dt="2021-11-16T08:01:53.367" v="979" actId="700"/>
          <ac:spMkLst>
            <pc:docMk/>
            <pc:sldMk cId="924149076" sldId="259"/>
            <ac:spMk id="7" creationId="{124B65BD-AE5E-4AE8-90C1-3E5E39F1F712}"/>
          </ac:spMkLst>
        </pc:spChg>
        <pc:spChg chg="add del mod ord">
          <ac:chgData name="Gerjan de Ruiter" userId="5d7c516b-9dcd-41a8-99d3-54425d29895b" providerId="ADAL" clId="{4B5B5E3F-7CD4-4960-94A4-AED672BAD4F8}" dt="2021-11-16T08:01:53.367" v="979" actId="700"/>
          <ac:spMkLst>
            <pc:docMk/>
            <pc:sldMk cId="924149076" sldId="259"/>
            <ac:spMk id="8" creationId="{45496C34-DAF7-4811-BBD1-7D3816EDD21F}"/>
          </ac:spMkLst>
        </pc:spChg>
        <pc:spChg chg="add del mod ord">
          <ac:chgData name="Gerjan de Ruiter" userId="5d7c516b-9dcd-41a8-99d3-54425d29895b" providerId="ADAL" clId="{4B5B5E3F-7CD4-4960-94A4-AED672BAD4F8}" dt="2021-11-16T08:01:53.367" v="979" actId="700"/>
          <ac:spMkLst>
            <pc:docMk/>
            <pc:sldMk cId="924149076" sldId="259"/>
            <ac:spMk id="9" creationId="{98B86665-EB70-42A8-93DF-F7ECEEC35914}"/>
          </ac:spMkLst>
        </pc:spChg>
        <pc:spChg chg="add mod ord">
          <ac:chgData name="Gerjan de Ruiter" userId="5d7c516b-9dcd-41a8-99d3-54425d29895b" providerId="ADAL" clId="{4B5B5E3F-7CD4-4960-94A4-AED672BAD4F8}" dt="2021-11-16T08:04:44.268" v="1091" actId="122"/>
          <ac:spMkLst>
            <pc:docMk/>
            <pc:sldMk cId="924149076" sldId="259"/>
            <ac:spMk id="10" creationId="{FC27CA87-F20F-4C9A-96E3-FAB1CE54148C}"/>
          </ac:spMkLst>
        </pc:spChg>
        <pc:spChg chg="add del mod ord">
          <ac:chgData name="Gerjan de Ruiter" userId="5d7c516b-9dcd-41a8-99d3-54425d29895b" providerId="ADAL" clId="{4B5B5E3F-7CD4-4960-94A4-AED672BAD4F8}" dt="2021-11-16T09:08:05.142" v="2718" actId="478"/>
          <ac:spMkLst>
            <pc:docMk/>
            <pc:sldMk cId="924149076" sldId="259"/>
            <ac:spMk id="11" creationId="{DF676D87-D2F2-4BCE-8385-6929998E2CC3}"/>
          </ac:spMkLst>
        </pc:spChg>
        <pc:spChg chg="add del mod ord">
          <ac:chgData name="Gerjan de Ruiter" userId="5d7c516b-9dcd-41a8-99d3-54425d29895b" providerId="ADAL" clId="{4B5B5E3F-7CD4-4960-94A4-AED672BAD4F8}" dt="2021-11-16T08:03:45.839" v="1058"/>
          <ac:spMkLst>
            <pc:docMk/>
            <pc:sldMk cId="924149076" sldId="259"/>
            <ac:spMk id="12" creationId="{CAF9A4CF-25CB-4FB7-89D7-DC5C2679AA33}"/>
          </ac:spMkLst>
        </pc:spChg>
        <pc:picChg chg="add mod modCrop">
          <ac:chgData name="Gerjan de Ruiter" userId="5d7c516b-9dcd-41a8-99d3-54425d29895b" providerId="ADAL" clId="{4B5B5E3F-7CD4-4960-94A4-AED672BAD4F8}" dt="2021-11-16T08:04:36.072" v="1066" actId="1076"/>
          <ac:picMkLst>
            <pc:docMk/>
            <pc:sldMk cId="924149076" sldId="259"/>
            <ac:picMk id="13" creationId="{C0948EB8-DFAB-4D10-998E-6CD8186F42AE}"/>
          </ac:picMkLst>
        </pc:picChg>
      </pc:sldChg>
      <pc:sldChg chg="addSp modSp add mod ord modAnim">
        <pc:chgData name="Gerjan de Ruiter" userId="5d7c516b-9dcd-41a8-99d3-54425d29895b" providerId="ADAL" clId="{4B5B5E3F-7CD4-4960-94A4-AED672BAD4F8}" dt="2021-11-16T09:04:01.647" v="2690"/>
        <pc:sldMkLst>
          <pc:docMk/>
          <pc:sldMk cId="4085862926" sldId="260"/>
        </pc:sldMkLst>
        <pc:spChg chg="mod">
          <ac:chgData name="Gerjan de Ruiter" userId="5d7c516b-9dcd-41a8-99d3-54425d29895b" providerId="ADAL" clId="{4B5B5E3F-7CD4-4960-94A4-AED672BAD4F8}" dt="2021-11-16T08:50:39.195" v="1824" actId="14100"/>
          <ac:spMkLst>
            <pc:docMk/>
            <pc:sldMk cId="4085862926" sldId="260"/>
            <ac:spMk id="2" creationId="{CF3A2DD1-0C96-4053-B38E-C10FCF91F540}"/>
          </ac:spMkLst>
        </pc:spChg>
        <pc:spChg chg="mod">
          <ac:chgData name="Gerjan de Ruiter" userId="5d7c516b-9dcd-41a8-99d3-54425d29895b" providerId="ADAL" clId="{4B5B5E3F-7CD4-4960-94A4-AED672BAD4F8}" dt="2021-11-16T08:56:08.709" v="2313" actId="20577"/>
          <ac:spMkLst>
            <pc:docMk/>
            <pc:sldMk cId="4085862926" sldId="260"/>
            <ac:spMk id="4" creationId="{46055C07-A363-449A-B7D1-CD13B93A6D63}"/>
          </ac:spMkLst>
        </pc:spChg>
        <pc:spChg chg="add mod">
          <ac:chgData name="Gerjan de Ruiter" userId="5d7c516b-9dcd-41a8-99d3-54425d29895b" providerId="ADAL" clId="{4B5B5E3F-7CD4-4960-94A4-AED672BAD4F8}" dt="2021-11-16T08:58:30.377" v="2437" actId="1076"/>
          <ac:spMkLst>
            <pc:docMk/>
            <pc:sldMk cId="4085862926" sldId="260"/>
            <ac:spMk id="7" creationId="{FE76DD2A-863E-406F-AAF2-B9539ADB35C2}"/>
          </ac:spMkLst>
        </pc:spChg>
        <pc:picChg chg="mod">
          <ac:chgData name="Gerjan de Ruiter" userId="5d7c516b-9dcd-41a8-99d3-54425d29895b" providerId="ADAL" clId="{4B5B5E3F-7CD4-4960-94A4-AED672BAD4F8}" dt="2021-11-16T08:58:33.118" v="2438" actId="1076"/>
          <ac:picMkLst>
            <pc:docMk/>
            <pc:sldMk cId="4085862926" sldId="260"/>
            <ac:picMk id="5" creationId="{22F622E0-841A-40BF-94F3-31DCD4272349}"/>
          </ac:picMkLst>
        </pc:picChg>
      </pc:sldChg>
      <pc:sldChg chg="addSp delSp modSp add mod ord modAnim">
        <pc:chgData name="Gerjan de Ruiter" userId="5d7c516b-9dcd-41a8-99d3-54425d29895b" providerId="ADAL" clId="{4B5B5E3F-7CD4-4960-94A4-AED672BAD4F8}" dt="2021-11-16T09:07:59.374" v="2717"/>
        <pc:sldMkLst>
          <pc:docMk/>
          <pc:sldMk cId="1918968800" sldId="262"/>
        </pc:sldMkLst>
        <pc:spChg chg="add mod">
          <ac:chgData name="Gerjan de Ruiter" userId="5d7c516b-9dcd-41a8-99d3-54425d29895b" providerId="ADAL" clId="{4B5B5E3F-7CD4-4960-94A4-AED672BAD4F8}" dt="2021-11-16T08:46:59.249" v="1755" actId="207"/>
          <ac:spMkLst>
            <pc:docMk/>
            <pc:sldMk cId="1918968800" sldId="262"/>
            <ac:spMk id="3" creationId="{055F1BF8-B6B3-458D-899C-54A1E7FAB378}"/>
          </ac:spMkLst>
        </pc:spChg>
        <pc:picChg chg="del mod">
          <ac:chgData name="Gerjan de Ruiter" userId="5d7c516b-9dcd-41a8-99d3-54425d29895b" providerId="ADAL" clId="{4B5B5E3F-7CD4-4960-94A4-AED672BAD4F8}" dt="2021-11-16T08:43:45.776" v="1747" actId="478"/>
          <ac:picMkLst>
            <pc:docMk/>
            <pc:sldMk cId="1918968800" sldId="262"/>
            <ac:picMk id="7" creationId="{6842C002-E50C-493B-AADC-C8D7E215F5D1}"/>
          </ac:picMkLst>
        </pc:picChg>
        <pc:picChg chg="add mod">
          <ac:chgData name="Gerjan de Ruiter" userId="5d7c516b-9dcd-41a8-99d3-54425d29895b" providerId="ADAL" clId="{4B5B5E3F-7CD4-4960-94A4-AED672BAD4F8}" dt="2021-11-16T08:46:42.837" v="1751" actId="1076"/>
          <ac:picMkLst>
            <pc:docMk/>
            <pc:sldMk cId="1918968800" sldId="262"/>
            <ac:picMk id="2050" creationId="{C2D93179-DB5C-40E4-B4CF-7563469186C2}"/>
          </ac:picMkLst>
        </pc:picChg>
        <pc:picChg chg="mod">
          <ac:chgData name="Gerjan de Ruiter" userId="5d7c516b-9dcd-41a8-99d3-54425d29895b" providerId="ADAL" clId="{4B5B5E3F-7CD4-4960-94A4-AED672BAD4F8}" dt="2021-11-16T08:46:45.258" v="1752" actId="1076"/>
          <ac:picMkLst>
            <pc:docMk/>
            <pc:sldMk cId="1918968800" sldId="262"/>
            <ac:picMk id="3074" creationId="{1A14B379-5FFB-4A8E-B35A-3C537A497D34}"/>
          </ac:picMkLst>
        </pc:picChg>
      </pc:sldChg>
      <pc:sldChg chg="addSp delSp modSp add mod delAnim modAnim">
        <pc:chgData name="Gerjan de Ruiter" userId="5d7c516b-9dcd-41a8-99d3-54425d29895b" providerId="ADAL" clId="{4B5B5E3F-7CD4-4960-94A4-AED672BAD4F8}" dt="2021-11-16T08:32:02.744" v="1516" actId="1076"/>
        <pc:sldMkLst>
          <pc:docMk/>
          <pc:sldMk cId="573788533" sldId="287"/>
        </pc:sldMkLst>
        <pc:spChg chg="del mod">
          <ac:chgData name="Gerjan de Ruiter" userId="5d7c516b-9dcd-41a8-99d3-54425d29895b" providerId="ADAL" clId="{4B5B5E3F-7CD4-4960-94A4-AED672BAD4F8}" dt="2021-11-16T08:31:14.413" v="1505" actId="21"/>
          <ac:spMkLst>
            <pc:docMk/>
            <pc:sldMk cId="573788533" sldId="287"/>
            <ac:spMk id="3" creationId="{00000000-0000-0000-0000-000000000000}"/>
          </ac:spMkLst>
        </pc:spChg>
        <pc:spChg chg="mod">
          <ac:chgData name="Gerjan de Ruiter" userId="5d7c516b-9dcd-41a8-99d3-54425d29895b" providerId="ADAL" clId="{4B5B5E3F-7CD4-4960-94A4-AED672BAD4F8}" dt="2021-11-16T08:30:20.689" v="1477" actId="1076"/>
          <ac:spMkLst>
            <pc:docMk/>
            <pc:sldMk cId="573788533" sldId="287"/>
            <ac:spMk id="5" creationId="{00000000-0000-0000-0000-000000000000}"/>
          </ac:spMkLst>
        </pc:spChg>
        <pc:spChg chg="add del mod">
          <ac:chgData name="Gerjan de Ruiter" userId="5d7c516b-9dcd-41a8-99d3-54425d29895b" providerId="ADAL" clId="{4B5B5E3F-7CD4-4960-94A4-AED672BAD4F8}" dt="2021-11-16T08:31:17.717" v="1506"/>
          <ac:spMkLst>
            <pc:docMk/>
            <pc:sldMk cId="573788533" sldId="287"/>
            <ac:spMk id="8" creationId="{B299D303-A6B6-4669-BBEF-47B37D182A56}"/>
          </ac:spMkLst>
        </pc:spChg>
        <pc:spChg chg="add mod">
          <ac:chgData name="Gerjan de Ruiter" userId="5d7c516b-9dcd-41a8-99d3-54425d29895b" providerId="ADAL" clId="{4B5B5E3F-7CD4-4960-94A4-AED672BAD4F8}" dt="2021-11-16T08:31:21.483" v="1507" actId="14100"/>
          <ac:spMkLst>
            <pc:docMk/>
            <pc:sldMk cId="573788533" sldId="287"/>
            <ac:spMk id="9" creationId="{E03A2B4C-D813-4439-81D8-7DC4E79C6D0D}"/>
          </ac:spMkLst>
        </pc:spChg>
        <pc:grpChg chg="mod">
          <ac:chgData name="Gerjan de Ruiter" userId="5d7c516b-9dcd-41a8-99d3-54425d29895b" providerId="ADAL" clId="{4B5B5E3F-7CD4-4960-94A4-AED672BAD4F8}" dt="2021-11-16T08:32:02.744" v="1516" actId="1076"/>
          <ac:grpSpMkLst>
            <pc:docMk/>
            <pc:sldMk cId="573788533" sldId="287"/>
            <ac:grpSpMk id="6" creationId="{00000000-0000-0000-0000-000000000000}"/>
          </ac:grpSpMkLst>
        </pc:grpChg>
      </pc:sldChg>
      <pc:sldChg chg="addSp delSp modSp add mod modAnim">
        <pc:chgData name="Gerjan de Ruiter" userId="5d7c516b-9dcd-41a8-99d3-54425d29895b" providerId="ADAL" clId="{4B5B5E3F-7CD4-4960-94A4-AED672BAD4F8}" dt="2021-11-16T08:31:50.712" v="1513" actId="1076"/>
        <pc:sldMkLst>
          <pc:docMk/>
          <pc:sldMk cId="2450565272" sldId="288"/>
        </pc:sldMkLst>
        <pc:spChg chg="del">
          <ac:chgData name="Gerjan de Ruiter" userId="5d7c516b-9dcd-41a8-99d3-54425d29895b" providerId="ADAL" clId="{4B5B5E3F-7CD4-4960-94A4-AED672BAD4F8}" dt="2021-11-16T08:31:36.764" v="1511" actId="478"/>
          <ac:spMkLst>
            <pc:docMk/>
            <pc:sldMk cId="2450565272" sldId="288"/>
            <ac:spMk id="3" creationId="{00000000-0000-0000-0000-000000000000}"/>
          </ac:spMkLst>
        </pc:spChg>
        <pc:spChg chg="mod">
          <ac:chgData name="Gerjan de Ruiter" userId="5d7c516b-9dcd-41a8-99d3-54425d29895b" providerId="ADAL" clId="{4B5B5E3F-7CD4-4960-94A4-AED672BAD4F8}" dt="2021-11-16T08:30:28.121" v="1481" actId="1076"/>
          <ac:spMkLst>
            <pc:docMk/>
            <pc:sldMk cId="2450565272" sldId="288"/>
            <ac:spMk id="5" creationId="{00000000-0000-0000-0000-000000000000}"/>
          </ac:spMkLst>
        </pc:spChg>
        <pc:spChg chg="add del mod">
          <ac:chgData name="Gerjan de Ruiter" userId="5d7c516b-9dcd-41a8-99d3-54425d29895b" providerId="ADAL" clId="{4B5B5E3F-7CD4-4960-94A4-AED672BAD4F8}" dt="2021-11-16T08:31:38.969" v="1512" actId="478"/>
          <ac:spMkLst>
            <pc:docMk/>
            <pc:sldMk cId="2450565272" sldId="288"/>
            <ac:spMk id="6" creationId="{E631B247-4108-462A-A6A5-000A7A0F97A4}"/>
          </ac:spMkLst>
        </pc:spChg>
        <pc:spChg chg="mod">
          <ac:chgData name="Gerjan de Ruiter" userId="5d7c516b-9dcd-41a8-99d3-54425d29895b" providerId="ADAL" clId="{4B5B5E3F-7CD4-4960-94A4-AED672BAD4F8}" dt="2021-11-16T08:31:31.812" v="1509" actId="21"/>
          <ac:spMkLst>
            <pc:docMk/>
            <pc:sldMk cId="2450565272" sldId="288"/>
            <ac:spMk id="9" creationId="{00000000-0000-0000-0000-000000000000}"/>
          </ac:spMkLst>
        </pc:spChg>
        <pc:spChg chg="add mod">
          <ac:chgData name="Gerjan de Ruiter" userId="5d7c516b-9dcd-41a8-99d3-54425d29895b" providerId="ADAL" clId="{4B5B5E3F-7CD4-4960-94A4-AED672BAD4F8}" dt="2021-11-16T08:31:34.688" v="1510"/>
          <ac:spMkLst>
            <pc:docMk/>
            <pc:sldMk cId="2450565272" sldId="288"/>
            <ac:spMk id="10" creationId="{7133FF22-0869-4E16-9899-7287E8C0EE7D}"/>
          </ac:spMkLst>
        </pc:spChg>
        <pc:grpChg chg="mod">
          <ac:chgData name="Gerjan de Ruiter" userId="5d7c516b-9dcd-41a8-99d3-54425d29895b" providerId="ADAL" clId="{4B5B5E3F-7CD4-4960-94A4-AED672BAD4F8}" dt="2021-11-16T08:31:50.712" v="1513" actId="1076"/>
          <ac:grpSpMkLst>
            <pc:docMk/>
            <pc:sldMk cId="2450565272" sldId="288"/>
            <ac:grpSpMk id="8" creationId="{00000000-0000-0000-0000-000000000000}"/>
          </ac:grpSpMkLst>
        </pc:grpChg>
      </pc:sldChg>
      <pc:sldChg chg="addSp delSp modSp add mod delAnim modAnim">
        <pc:chgData name="Gerjan de Ruiter" userId="5d7c516b-9dcd-41a8-99d3-54425d29895b" providerId="ADAL" clId="{4B5B5E3F-7CD4-4960-94A4-AED672BAD4F8}" dt="2021-11-16T08:43:22.224" v="1744"/>
        <pc:sldMkLst>
          <pc:docMk/>
          <pc:sldMk cId="2539208302" sldId="289"/>
        </pc:sldMkLst>
        <pc:spChg chg="del mod">
          <ac:chgData name="Gerjan de Ruiter" userId="5d7c516b-9dcd-41a8-99d3-54425d29895b" providerId="ADAL" clId="{4B5B5E3F-7CD4-4960-94A4-AED672BAD4F8}" dt="2021-11-16T08:32:14.163" v="1520" actId="478"/>
          <ac:spMkLst>
            <pc:docMk/>
            <pc:sldMk cId="2539208302" sldId="289"/>
            <ac:spMk id="3" creationId="{00000000-0000-0000-0000-000000000000}"/>
          </ac:spMkLst>
        </pc:spChg>
        <pc:spChg chg="mod">
          <ac:chgData name="Gerjan de Ruiter" userId="5d7c516b-9dcd-41a8-99d3-54425d29895b" providerId="ADAL" clId="{4B5B5E3F-7CD4-4960-94A4-AED672BAD4F8}" dt="2021-11-16T08:30:42.013" v="1489" actId="403"/>
          <ac:spMkLst>
            <pc:docMk/>
            <pc:sldMk cId="2539208302" sldId="289"/>
            <ac:spMk id="5" creationId="{00000000-0000-0000-0000-000000000000}"/>
          </ac:spMkLst>
        </pc:spChg>
        <pc:spChg chg="add mod">
          <ac:chgData name="Gerjan de Ruiter" userId="5d7c516b-9dcd-41a8-99d3-54425d29895b" providerId="ADAL" clId="{4B5B5E3F-7CD4-4960-94A4-AED672BAD4F8}" dt="2021-11-16T08:32:11.971" v="1519"/>
          <ac:spMkLst>
            <pc:docMk/>
            <pc:sldMk cId="2539208302" sldId="289"/>
            <ac:spMk id="9" creationId="{22083FD2-9989-4685-A916-9F53F49D16E5}"/>
          </ac:spMkLst>
        </pc:spChg>
        <pc:grpChg chg="mod">
          <ac:chgData name="Gerjan de Ruiter" userId="5d7c516b-9dcd-41a8-99d3-54425d29895b" providerId="ADAL" clId="{4B5B5E3F-7CD4-4960-94A4-AED672BAD4F8}" dt="2021-11-16T08:30:02.578" v="1473" actId="14100"/>
          <ac:grpSpMkLst>
            <pc:docMk/>
            <pc:sldMk cId="2539208302" sldId="289"/>
            <ac:grpSpMk id="8" creationId="{00000000-0000-0000-0000-000000000000}"/>
          </ac:grpSpMkLst>
        </pc:grpChg>
      </pc:sldChg>
      <pc:sldChg chg="addSp modSp add mod ord modNotesTx">
        <pc:chgData name="Gerjan de Ruiter" userId="5d7c516b-9dcd-41a8-99d3-54425d29895b" providerId="ADAL" clId="{4B5B5E3F-7CD4-4960-94A4-AED672BAD4F8}" dt="2021-11-16T08:49:46.386" v="1771"/>
        <pc:sldMkLst>
          <pc:docMk/>
          <pc:sldMk cId="2129390544" sldId="290"/>
        </pc:sldMkLst>
        <pc:spChg chg="mod">
          <ac:chgData name="Gerjan de Ruiter" userId="5d7c516b-9dcd-41a8-99d3-54425d29895b" providerId="ADAL" clId="{4B5B5E3F-7CD4-4960-94A4-AED672BAD4F8}" dt="2021-11-16T08:49:20.504" v="1770" actId="1076"/>
          <ac:spMkLst>
            <pc:docMk/>
            <pc:sldMk cId="2129390544" sldId="290"/>
            <ac:spMk id="2" creationId="{00000000-0000-0000-0000-000000000000}"/>
          </ac:spMkLst>
        </pc:spChg>
        <pc:picChg chg="mod">
          <ac:chgData name="Gerjan de Ruiter" userId="5d7c516b-9dcd-41a8-99d3-54425d29895b" providerId="ADAL" clId="{4B5B5E3F-7CD4-4960-94A4-AED672BAD4F8}" dt="2021-11-16T08:49:15.825" v="1768" actId="1076"/>
          <ac:picMkLst>
            <pc:docMk/>
            <pc:sldMk cId="2129390544" sldId="290"/>
            <ac:picMk id="4" creationId="{00000000-0000-0000-0000-000000000000}"/>
          </ac:picMkLst>
        </pc:picChg>
        <pc:picChg chg="add mod">
          <ac:chgData name="Gerjan de Ruiter" userId="5d7c516b-9dcd-41a8-99d3-54425d29895b" providerId="ADAL" clId="{4B5B5E3F-7CD4-4960-94A4-AED672BAD4F8}" dt="2021-11-16T08:49:17.005" v="1769" actId="1076"/>
          <ac:picMkLst>
            <pc:docMk/>
            <pc:sldMk cId="2129390544" sldId="290"/>
            <ac:picMk id="4098" creationId="{25BD852A-EFD6-42BF-83F4-76F29F2B3ADC}"/>
          </ac:picMkLst>
        </pc:picChg>
      </pc:sldChg>
      <pc:sldChg chg="addSp delSp modSp add mod">
        <pc:chgData name="Gerjan de Ruiter" userId="5d7c516b-9dcd-41a8-99d3-54425d29895b" providerId="ADAL" clId="{4B5B5E3F-7CD4-4960-94A4-AED672BAD4F8}" dt="2021-11-16T08:32:30.890" v="1525" actId="478"/>
        <pc:sldMkLst>
          <pc:docMk/>
          <pc:sldMk cId="248608203" sldId="292"/>
        </pc:sldMkLst>
        <pc:spChg chg="del">
          <ac:chgData name="Gerjan de Ruiter" userId="5d7c516b-9dcd-41a8-99d3-54425d29895b" providerId="ADAL" clId="{4B5B5E3F-7CD4-4960-94A4-AED672BAD4F8}" dt="2021-11-16T08:32:28.344" v="1524" actId="478"/>
          <ac:spMkLst>
            <pc:docMk/>
            <pc:sldMk cId="248608203" sldId="292"/>
            <ac:spMk id="3" creationId="{00000000-0000-0000-0000-000000000000}"/>
          </ac:spMkLst>
        </pc:spChg>
        <pc:spChg chg="mod">
          <ac:chgData name="Gerjan de Ruiter" userId="5d7c516b-9dcd-41a8-99d3-54425d29895b" providerId="ADAL" clId="{4B5B5E3F-7CD4-4960-94A4-AED672BAD4F8}" dt="2021-11-16T08:30:53.376" v="1502" actId="1076"/>
          <ac:spMkLst>
            <pc:docMk/>
            <pc:sldMk cId="248608203" sldId="292"/>
            <ac:spMk id="5" creationId="{00000000-0000-0000-0000-000000000000}"/>
          </ac:spMkLst>
        </pc:spChg>
        <pc:spChg chg="add del mod">
          <ac:chgData name="Gerjan de Ruiter" userId="5d7c516b-9dcd-41a8-99d3-54425d29895b" providerId="ADAL" clId="{4B5B5E3F-7CD4-4960-94A4-AED672BAD4F8}" dt="2021-11-16T08:32:30.890" v="1525" actId="478"/>
          <ac:spMkLst>
            <pc:docMk/>
            <pc:sldMk cId="248608203" sldId="292"/>
            <ac:spMk id="7" creationId="{DB876AA6-1821-46C6-9394-6C262F9DCE3E}"/>
          </ac:spMkLst>
        </pc:spChg>
        <pc:spChg chg="add mod">
          <ac:chgData name="Gerjan de Ruiter" userId="5d7c516b-9dcd-41a8-99d3-54425d29895b" providerId="ADAL" clId="{4B5B5E3F-7CD4-4960-94A4-AED672BAD4F8}" dt="2021-11-16T08:32:24.631" v="1523"/>
          <ac:spMkLst>
            <pc:docMk/>
            <pc:sldMk cId="248608203" sldId="292"/>
            <ac:spMk id="8" creationId="{8C045FD0-090D-4389-BBB1-47091816B30C}"/>
          </ac:spMkLst>
        </pc:spChg>
        <pc:spChg chg="mod">
          <ac:chgData name="Gerjan de Ruiter" userId="5d7c516b-9dcd-41a8-99d3-54425d29895b" providerId="ADAL" clId="{4B5B5E3F-7CD4-4960-94A4-AED672BAD4F8}" dt="2021-11-16T08:32:21.773" v="1522" actId="21"/>
          <ac:spMkLst>
            <pc:docMk/>
            <pc:sldMk cId="248608203" sldId="292"/>
            <ac:spMk id="10" creationId="{00000000-0000-0000-0000-000000000000}"/>
          </ac:spMkLst>
        </pc:spChg>
        <pc:picChg chg="mod">
          <ac:chgData name="Gerjan de Ruiter" userId="5d7c516b-9dcd-41a8-99d3-54425d29895b" providerId="ADAL" clId="{4B5B5E3F-7CD4-4960-94A4-AED672BAD4F8}" dt="2021-11-16T08:30:55.978" v="1503" actId="1076"/>
          <ac:picMkLst>
            <pc:docMk/>
            <pc:sldMk cId="248608203" sldId="292"/>
            <ac:picMk id="6" creationId="{00000000-0000-0000-0000-000000000000}"/>
          </ac:picMkLst>
        </pc:picChg>
      </pc:sldChg>
      <pc:sldChg chg="addSp delSp modSp add mod ord modAnim">
        <pc:chgData name="Gerjan de Ruiter" userId="5d7c516b-9dcd-41a8-99d3-54425d29895b" providerId="ADAL" clId="{4B5B5E3F-7CD4-4960-94A4-AED672BAD4F8}" dt="2021-11-16T08:43:41.449" v="1746"/>
        <pc:sldMkLst>
          <pc:docMk/>
          <pc:sldMk cId="3656159809" sldId="293"/>
        </pc:sldMkLst>
        <pc:spChg chg="del">
          <ac:chgData name="Gerjan de Ruiter" userId="5d7c516b-9dcd-41a8-99d3-54425d29895b" providerId="ADAL" clId="{4B5B5E3F-7CD4-4960-94A4-AED672BAD4F8}" dt="2021-11-16T08:32:57.811" v="1533" actId="478"/>
          <ac:spMkLst>
            <pc:docMk/>
            <pc:sldMk cId="3656159809" sldId="293"/>
            <ac:spMk id="3" creationId="{00000000-0000-0000-0000-000000000000}"/>
          </ac:spMkLst>
        </pc:spChg>
        <pc:spChg chg="mod">
          <ac:chgData name="Gerjan de Ruiter" userId="5d7c516b-9dcd-41a8-99d3-54425d29895b" providerId="ADAL" clId="{4B5B5E3F-7CD4-4960-94A4-AED672BAD4F8}" dt="2021-11-16T08:32:39.999" v="1529" actId="404"/>
          <ac:spMkLst>
            <pc:docMk/>
            <pc:sldMk cId="3656159809" sldId="293"/>
            <ac:spMk id="5" creationId="{00000000-0000-0000-0000-000000000000}"/>
          </ac:spMkLst>
        </pc:spChg>
        <pc:spChg chg="add mod">
          <ac:chgData name="Gerjan de Ruiter" userId="5d7c516b-9dcd-41a8-99d3-54425d29895b" providerId="ADAL" clId="{4B5B5E3F-7CD4-4960-94A4-AED672BAD4F8}" dt="2021-11-16T08:32:53.819" v="1532"/>
          <ac:spMkLst>
            <pc:docMk/>
            <pc:sldMk cId="3656159809" sldId="293"/>
            <ac:spMk id="8" creationId="{25821513-383A-4C3D-AEAE-80A7BE8AF441}"/>
          </ac:spMkLst>
        </pc:spChg>
        <pc:spChg chg="add del mod">
          <ac:chgData name="Gerjan de Ruiter" userId="5d7c516b-9dcd-41a8-99d3-54425d29895b" providerId="ADAL" clId="{4B5B5E3F-7CD4-4960-94A4-AED672BAD4F8}" dt="2021-11-16T08:33:00.145" v="1534" actId="478"/>
          <ac:spMkLst>
            <pc:docMk/>
            <pc:sldMk cId="3656159809" sldId="293"/>
            <ac:spMk id="9" creationId="{8D23B3F1-3B7D-472B-BE31-7E65EF59D87D}"/>
          </ac:spMkLst>
        </pc:spChg>
        <pc:spChg chg="mod">
          <ac:chgData name="Gerjan de Ruiter" userId="5d7c516b-9dcd-41a8-99d3-54425d29895b" providerId="ADAL" clId="{4B5B5E3F-7CD4-4960-94A4-AED672BAD4F8}" dt="2021-11-16T08:32:51.476" v="1531" actId="21"/>
          <ac:spMkLst>
            <pc:docMk/>
            <pc:sldMk cId="3656159809" sldId="293"/>
            <ac:spMk id="10" creationId="{00000000-0000-0000-0000-000000000000}"/>
          </ac:spMkLst>
        </pc:spChg>
      </pc:sldChg>
      <pc:sldChg chg="addSp delSp modSp add mod modAnim modNotesTx">
        <pc:chgData name="Gerjan de Ruiter" userId="5d7c516b-9dcd-41a8-99d3-54425d29895b" providerId="ADAL" clId="{4B5B5E3F-7CD4-4960-94A4-AED672BAD4F8}" dt="2021-11-16T08:29:29.234" v="1466"/>
        <pc:sldMkLst>
          <pc:docMk/>
          <pc:sldMk cId="149534964" sldId="295"/>
        </pc:sldMkLst>
        <pc:spChg chg="mod">
          <ac:chgData name="Gerjan de Ruiter" userId="5d7c516b-9dcd-41a8-99d3-54425d29895b" providerId="ADAL" clId="{4B5B5E3F-7CD4-4960-94A4-AED672BAD4F8}" dt="2021-11-16T08:24:08.696" v="1145" actId="20577"/>
          <ac:spMkLst>
            <pc:docMk/>
            <pc:sldMk cId="149534964" sldId="295"/>
            <ac:spMk id="4" creationId="{65EB5801-7854-45D9-9F8A-32ECF821768B}"/>
          </ac:spMkLst>
        </pc:spChg>
        <pc:picChg chg="mod">
          <ac:chgData name="Gerjan de Ruiter" userId="5d7c516b-9dcd-41a8-99d3-54425d29895b" providerId="ADAL" clId="{4B5B5E3F-7CD4-4960-94A4-AED672BAD4F8}" dt="2021-11-16T08:29:29.234" v="1466"/>
          <ac:picMkLst>
            <pc:docMk/>
            <pc:sldMk cId="149534964" sldId="295"/>
            <ac:picMk id="6" creationId="{9621FA88-E3A6-4F8C-A3D5-12ED2F730FC6}"/>
          </ac:picMkLst>
        </pc:picChg>
        <pc:picChg chg="add mod">
          <ac:chgData name="Gerjan de Ruiter" userId="5d7c516b-9dcd-41a8-99d3-54425d29895b" providerId="ADAL" clId="{4B5B5E3F-7CD4-4960-94A4-AED672BAD4F8}" dt="2021-11-16T08:24:55.450" v="1150" actId="1076"/>
          <ac:picMkLst>
            <pc:docMk/>
            <pc:sldMk cId="149534964" sldId="295"/>
            <ac:picMk id="1026" creationId="{6328907E-9CCB-4C93-A674-8E8568B1B38F}"/>
          </ac:picMkLst>
        </pc:picChg>
        <pc:picChg chg="add del mod">
          <ac:chgData name="Gerjan de Ruiter" userId="5d7c516b-9dcd-41a8-99d3-54425d29895b" providerId="ADAL" clId="{4B5B5E3F-7CD4-4960-94A4-AED672BAD4F8}" dt="2021-11-16T08:27:03.372" v="1157"/>
          <ac:picMkLst>
            <pc:docMk/>
            <pc:sldMk cId="149534964" sldId="295"/>
            <ac:picMk id="1028" creationId="{BA45B6B5-0119-4081-AEB9-206E46F4AB49}"/>
          </ac:picMkLst>
        </pc:picChg>
        <pc:picChg chg="add mod">
          <ac:chgData name="Gerjan de Ruiter" userId="5d7c516b-9dcd-41a8-99d3-54425d29895b" providerId="ADAL" clId="{4B5B5E3F-7CD4-4960-94A4-AED672BAD4F8}" dt="2021-11-16T08:27:20.378" v="1162" actId="1076"/>
          <ac:picMkLst>
            <pc:docMk/>
            <pc:sldMk cId="149534964" sldId="295"/>
            <ac:picMk id="1030" creationId="{CEB056D2-AB53-41F3-A310-19F57394C3A9}"/>
          </ac:picMkLst>
        </pc:picChg>
        <pc:picChg chg="mod">
          <ac:chgData name="Gerjan de Ruiter" userId="5d7c516b-9dcd-41a8-99d3-54425d29895b" providerId="ADAL" clId="{4B5B5E3F-7CD4-4960-94A4-AED672BAD4F8}" dt="2021-11-16T08:27:32.141" v="1165" actId="1076"/>
          <ac:picMkLst>
            <pc:docMk/>
            <pc:sldMk cId="149534964" sldId="295"/>
            <ac:picMk id="2052" creationId="{D144F830-CF02-44C8-8A57-388850D152DB}"/>
          </ac:picMkLst>
        </pc:picChg>
      </pc:sldChg>
      <pc:sldChg chg="addSp modSp add">
        <pc:chgData name="Gerjan de Ruiter" userId="5d7c516b-9dcd-41a8-99d3-54425d29895b" providerId="ADAL" clId="{4B5B5E3F-7CD4-4960-94A4-AED672BAD4F8}" dt="2021-11-16T08:48:20.205" v="1765" actId="1076"/>
        <pc:sldMkLst>
          <pc:docMk/>
          <pc:sldMk cId="1725706503" sldId="296"/>
        </pc:sldMkLst>
        <pc:picChg chg="add mod">
          <ac:chgData name="Gerjan de Ruiter" userId="5d7c516b-9dcd-41a8-99d3-54425d29895b" providerId="ADAL" clId="{4B5B5E3F-7CD4-4960-94A4-AED672BAD4F8}" dt="2021-11-16T08:48:20.205" v="1765" actId="1076"/>
          <ac:picMkLst>
            <pc:docMk/>
            <pc:sldMk cId="1725706503" sldId="296"/>
            <ac:picMk id="3074" creationId="{F5D430BE-7FA6-441F-A76E-20BDEAD665AA}"/>
          </ac:picMkLst>
        </pc:picChg>
      </pc:sldChg>
      <pc:sldChg chg="add del">
        <pc:chgData name="Gerjan de Ruiter" userId="5d7c516b-9dcd-41a8-99d3-54425d29895b" providerId="ADAL" clId="{4B5B5E3F-7CD4-4960-94A4-AED672BAD4F8}" dt="2021-11-16T08:05:35.333" v="1099" actId="47"/>
        <pc:sldMkLst>
          <pc:docMk/>
          <pc:sldMk cId="3348054516" sldId="296"/>
        </pc:sldMkLst>
      </pc:sldChg>
      <pc:sldChg chg="add del ord">
        <pc:chgData name="Gerjan de Ruiter" userId="5d7c516b-9dcd-41a8-99d3-54425d29895b" providerId="ADAL" clId="{4B5B5E3F-7CD4-4960-94A4-AED672BAD4F8}" dt="2021-11-16T08:52:46.115" v="2131" actId="47"/>
        <pc:sldMkLst>
          <pc:docMk/>
          <pc:sldMk cId="893895957" sldId="297"/>
        </pc:sldMkLst>
      </pc:sldChg>
      <pc:sldChg chg="modSp add mod">
        <pc:chgData name="Gerjan de Ruiter" userId="5d7c516b-9dcd-41a8-99d3-54425d29895b" providerId="ADAL" clId="{4B5B5E3F-7CD4-4960-94A4-AED672BAD4F8}" dt="2021-11-16T08:56:32.328" v="2316" actId="1076"/>
        <pc:sldMkLst>
          <pc:docMk/>
          <pc:sldMk cId="2582475732" sldId="297"/>
        </pc:sldMkLst>
        <pc:spChg chg="mod">
          <ac:chgData name="Gerjan de Ruiter" userId="5d7c516b-9dcd-41a8-99d3-54425d29895b" providerId="ADAL" clId="{4B5B5E3F-7CD4-4960-94A4-AED672BAD4F8}" dt="2021-11-16T08:56:32.328" v="2316" actId="1076"/>
          <ac:spMkLst>
            <pc:docMk/>
            <pc:sldMk cId="2582475732" sldId="297"/>
            <ac:spMk id="7" creationId="{D9584CA9-D59E-41F0-AB09-621D92F4AE3E}"/>
          </ac:spMkLst>
        </pc:spChg>
      </pc:sldChg>
      <pc:sldChg chg="modSp add mod modAnim">
        <pc:chgData name="Gerjan de Ruiter" userId="5d7c516b-9dcd-41a8-99d3-54425d29895b" providerId="ADAL" clId="{4B5B5E3F-7CD4-4960-94A4-AED672BAD4F8}" dt="2021-11-16T08:57:28.327" v="2323"/>
        <pc:sldMkLst>
          <pc:docMk/>
          <pc:sldMk cId="3831054531" sldId="298"/>
        </pc:sldMkLst>
        <pc:spChg chg="mod">
          <ac:chgData name="Gerjan de Ruiter" userId="5d7c516b-9dcd-41a8-99d3-54425d29895b" providerId="ADAL" clId="{4B5B5E3F-7CD4-4960-94A4-AED672BAD4F8}" dt="2021-11-16T08:57:16.674" v="2320"/>
          <ac:spMkLst>
            <pc:docMk/>
            <pc:sldMk cId="3831054531" sldId="298"/>
            <ac:spMk id="4" creationId="{F5F18E41-5973-4079-B471-218C1FF6D82A}"/>
          </ac:spMkLst>
        </pc:spChg>
      </pc:sldChg>
      <pc:sldChg chg="addSp delSp modSp new mod modClrScheme chgLayout">
        <pc:chgData name="Gerjan de Ruiter" userId="5d7c516b-9dcd-41a8-99d3-54425d29895b" providerId="ADAL" clId="{4B5B5E3F-7CD4-4960-94A4-AED672BAD4F8}" dt="2021-11-16T09:02:23.040" v="2558" actId="20577"/>
        <pc:sldMkLst>
          <pc:docMk/>
          <pc:sldMk cId="338431657" sldId="299"/>
        </pc:sldMkLst>
        <pc:spChg chg="mod ord">
          <ac:chgData name="Gerjan de Ruiter" userId="5d7c516b-9dcd-41a8-99d3-54425d29895b" providerId="ADAL" clId="{4B5B5E3F-7CD4-4960-94A4-AED672BAD4F8}" dt="2021-11-16T09:01:01.962" v="2501" actId="700"/>
          <ac:spMkLst>
            <pc:docMk/>
            <pc:sldMk cId="338431657" sldId="299"/>
            <ac:spMk id="2" creationId="{977DE64E-9804-451D-A204-D03072B36B95}"/>
          </ac:spMkLst>
        </pc:spChg>
        <pc:spChg chg="del mod ord">
          <ac:chgData name="Gerjan de Ruiter" userId="5d7c516b-9dcd-41a8-99d3-54425d29895b" providerId="ADAL" clId="{4B5B5E3F-7CD4-4960-94A4-AED672BAD4F8}" dt="2021-11-16T09:00:04.081" v="2463" actId="700"/>
          <ac:spMkLst>
            <pc:docMk/>
            <pc:sldMk cId="338431657" sldId="299"/>
            <ac:spMk id="3" creationId="{9F91D49F-A1B0-40B9-AD4B-665BA9B03959}"/>
          </ac:spMkLst>
        </pc:spChg>
        <pc:spChg chg="add mod ord">
          <ac:chgData name="Gerjan de Ruiter" userId="5d7c516b-9dcd-41a8-99d3-54425d29895b" providerId="ADAL" clId="{4B5B5E3F-7CD4-4960-94A4-AED672BAD4F8}" dt="2021-11-16T09:01:01.962" v="2501" actId="700"/>
          <ac:spMkLst>
            <pc:docMk/>
            <pc:sldMk cId="338431657" sldId="299"/>
            <ac:spMk id="4" creationId="{AA8D921F-0F43-477E-9DCB-3E2088F4860E}"/>
          </ac:spMkLst>
        </pc:spChg>
        <pc:spChg chg="add del mod ord">
          <ac:chgData name="Gerjan de Ruiter" userId="5d7c516b-9dcd-41a8-99d3-54425d29895b" providerId="ADAL" clId="{4B5B5E3F-7CD4-4960-94A4-AED672BAD4F8}" dt="2021-11-16T09:01:01.962" v="2501" actId="700"/>
          <ac:spMkLst>
            <pc:docMk/>
            <pc:sldMk cId="338431657" sldId="299"/>
            <ac:spMk id="5" creationId="{CB5CB40F-98A3-4876-ADC7-D58FD7E7E7A6}"/>
          </ac:spMkLst>
        </pc:spChg>
        <pc:spChg chg="add del mod ord">
          <ac:chgData name="Gerjan de Ruiter" userId="5d7c516b-9dcd-41a8-99d3-54425d29895b" providerId="ADAL" clId="{4B5B5E3F-7CD4-4960-94A4-AED672BAD4F8}" dt="2021-11-16T09:01:01.962" v="2501" actId="700"/>
          <ac:spMkLst>
            <pc:docMk/>
            <pc:sldMk cId="338431657" sldId="299"/>
            <ac:spMk id="6" creationId="{09FF88E2-F796-4207-8D79-8C986CCE6206}"/>
          </ac:spMkLst>
        </pc:spChg>
        <pc:spChg chg="add del mod ord">
          <ac:chgData name="Gerjan de Ruiter" userId="5d7c516b-9dcd-41a8-99d3-54425d29895b" providerId="ADAL" clId="{4B5B5E3F-7CD4-4960-94A4-AED672BAD4F8}" dt="2021-11-16T09:01:33.165" v="2502"/>
          <ac:spMkLst>
            <pc:docMk/>
            <pc:sldMk cId="338431657" sldId="299"/>
            <ac:spMk id="7" creationId="{A41B1CE8-1139-4E58-B50B-1F5FF7BD6A09}"/>
          </ac:spMkLst>
        </pc:spChg>
        <pc:spChg chg="add mod ord">
          <ac:chgData name="Gerjan de Ruiter" userId="5d7c516b-9dcd-41a8-99d3-54425d29895b" providerId="ADAL" clId="{4B5B5E3F-7CD4-4960-94A4-AED672BAD4F8}" dt="2021-11-16T09:02:23.040" v="2558" actId="20577"/>
          <ac:spMkLst>
            <pc:docMk/>
            <pc:sldMk cId="338431657" sldId="299"/>
            <ac:spMk id="8" creationId="{3B43C5B7-E8E9-410D-8562-CFD3DA022B18}"/>
          </ac:spMkLst>
        </pc:spChg>
        <pc:picChg chg="add mod">
          <ac:chgData name="Gerjan de Ruiter" userId="5d7c516b-9dcd-41a8-99d3-54425d29895b" providerId="ADAL" clId="{4B5B5E3F-7CD4-4960-94A4-AED672BAD4F8}" dt="2021-11-16T09:01:58.600" v="2511" actId="1076"/>
          <ac:picMkLst>
            <pc:docMk/>
            <pc:sldMk cId="338431657" sldId="299"/>
            <ac:picMk id="5122" creationId="{A5725A77-2960-48C0-B008-CC69BD4DEA98}"/>
          </ac:picMkLst>
        </pc:picChg>
      </pc:sldChg>
      <pc:sldChg chg="addSp delSp modSp add mod modClrScheme modAnim chgLayout">
        <pc:chgData name="Gerjan de Ruiter" userId="5d7c516b-9dcd-41a8-99d3-54425d29895b" providerId="ADAL" clId="{4B5B5E3F-7CD4-4960-94A4-AED672BAD4F8}" dt="2021-11-16T09:03:55.528" v="2688" actId="20577"/>
        <pc:sldMkLst>
          <pc:docMk/>
          <pc:sldMk cId="440616269" sldId="300"/>
        </pc:sldMkLst>
        <pc:spChg chg="mod ord">
          <ac:chgData name="Gerjan de Ruiter" userId="5d7c516b-9dcd-41a8-99d3-54425d29895b" providerId="ADAL" clId="{4B5B5E3F-7CD4-4960-94A4-AED672BAD4F8}" dt="2021-11-16T09:03:55.528" v="2688" actId="20577"/>
          <ac:spMkLst>
            <pc:docMk/>
            <pc:sldMk cId="440616269" sldId="300"/>
            <ac:spMk id="2" creationId="{CF3A2DD1-0C96-4053-B38E-C10FCF91F540}"/>
          </ac:spMkLst>
        </pc:spChg>
        <pc:spChg chg="mod ord">
          <ac:chgData name="Gerjan de Ruiter" userId="5d7c516b-9dcd-41a8-99d3-54425d29895b" providerId="ADAL" clId="{4B5B5E3F-7CD4-4960-94A4-AED672BAD4F8}" dt="2021-11-16T09:03:37.455" v="2630" actId="700"/>
          <ac:spMkLst>
            <pc:docMk/>
            <pc:sldMk cId="440616269" sldId="300"/>
            <ac:spMk id="3" creationId="{910838D8-164B-44D3-8B6E-E482E582EE8E}"/>
          </ac:spMkLst>
        </pc:spChg>
        <pc:spChg chg="mod ord">
          <ac:chgData name="Gerjan de Ruiter" userId="5d7c516b-9dcd-41a8-99d3-54425d29895b" providerId="ADAL" clId="{4B5B5E3F-7CD4-4960-94A4-AED672BAD4F8}" dt="2021-11-16T09:03:37.455" v="2630" actId="700"/>
          <ac:spMkLst>
            <pc:docMk/>
            <pc:sldMk cId="440616269" sldId="300"/>
            <ac:spMk id="4" creationId="{46055C07-A363-449A-B7D1-CD13B93A6D63}"/>
          </ac:spMkLst>
        </pc:spChg>
        <pc:spChg chg="add del mod">
          <ac:chgData name="Gerjan de Ruiter" userId="5d7c516b-9dcd-41a8-99d3-54425d29895b" providerId="ADAL" clId="{4B5B5E3F-7CD4-4960-94A4-AED672BAD4F8}" dt="2021-11-16T09:03:34.176" v="2629" actId="6264"/>
          <ac:spMkLst>
            <pc:docMk/>
            <pc:sldMk cId="440616269" sldId="300"/>
            <ac:spMk id="6" creationId="{75971160-BCD4-4E0C-9C35-8BB415B3AA48}"/>
          </ac:spMkLst>
        </pc:spChg>
        <pc:picChg chg="del">
          <ac:chgData name="Gerjan de Ruiter" userId="5d7c516b-9dcd-41a8-99d3-54425d29895b" providerId="ADAL" clId="{4B5B5E3F-7CD4-4960-94A4-AED672BAD4F8}" dt="2021-11-16T09:03:27.502" v="2628" actId="478"/>
          <ac:picMkLst>
            <pc:docMk/>
            <pc:sldMk cId="440616269" sldId="300"/>
            <ac:picMk id="5" creationId="{22F622E0-841A-40BF-94F3-31DCD4272349}"/>
          </ac:picMkLst>
        </pc:picChg>
      </pc:sldChg>
      <pc:sldChg chg="addSp delSp modSp new mod modClrScheme chgLayout">
        <pc:chgData name="Gerjan de Ruiter" userId="5d7c516b-9dcd-41a8-99d3-54425d29895b" providerId="ADAL" clId="{4B5B5E3F-7CD4-4960-94A4-AED672BAD4F8}" dt="2021-11-16T09:06:15.527" v="2715" actId="1076"/>
        <pc:sldMkLst>
          <pc:docMk/>
          <pc:sldMk cId="2140128124" sldId="301"/>
        </pc:sldMkLst>
        <pc:spChg chg="del">
          <ac:chgData name="Gerjan de Ruiter" userId="5d7c516b-9dcd-41a8-99d3-54425d29895b" providerId="ADAL" clId="{4B5B5E3F-7CD4-4960-94A4-AED672BAD4F8}" dt="2021-11-16T09:05:24.534" v="2692" actId="700"/>
          <ac:spMkLst>
            <pc:docMk/>
            <pc:sldMk cId="2140128124" sldId="301"/>
            <ac:spMk id="2" creationId="{56290D95-0F44-4B81-971D-095ED35F9BD2}"/>
          </ac:spMkLst>
        </pc:spChg>
        <pc:spChg chg="del">
          <ac:chgData name="Gerjan de Ruiter" userId="5d7c516b-9dcd-41a8-99d3-54425d29895b" providerId="ADAL" clId="{4B5B5E3F-7CD4-4960-94A4-AED672BAD4F8}" dt="2021-11-16T09:05:24.534" v="2692" actId="700"/>
          <ac:spMkLst>
            <pc:docMk/>
            <pc:sldMk cId="2140128124" sldId="301"/>
            <ac:spMk id="3" creationId="{AE6DC8CC-E91A-48D7-A67B-9F5F63A1F31E}"/>
          </ac:spMkLst>
        </pc:spChg>
        <pc:spChg chg="del mod ord">
          <ac:chgData name="Gerjan de Ruiter" userId="5d7c516b-9dcd-41a8-99d3-54425d29895b" providerId="ADAL" clId="{4B5B5E3F-7CD4-4960-94A4-AED672BAD4F8}" dt="2021-11-16T09:05:24.534" v="2692" actId="700"/>
          <ac:spMkLst>
            <pc:docMk/>
            <pc:sldMk cId="2140128124" sldId="301"/>
            <ac:spMk id="4" creationId="{C4B321D2-3928-4DA5-9B47-A709AEFA0A55}"/>
          </ac:spMkLst>
        </pc:spChg>
        <pc:spChg chg="del">
          <ac:chgData name="Gerjan de Ruiter" userId="5d7c516b-9dcd-41a8-99d3-54425d29895b" providerId="ADAL" clId="{4B5B5E3F-7CD4-4960-94A4-AED672BAD4F8}" dt="2021-11-16T09:05:24.534" v="2692" actId="700"/>
          <ac:spMkLst>
            <pc:docMk/>
            <pc:sldMk cId="2140128124" sldId="301"/>
            <ac:spMk id="5" creationId="{C2206B0A-6FFB-491C-8ADB-65344A302797}"/>
          </ac:spMkLst>
        </pc:spChg>
        <pc:spChg chg="add del mod ord">
          <ac:chgData name="Gerjan de Ruiter" userId="5d7c516b-9dcd-41a8-99d3-54425d29895b" providerId="ADAL" clId="{4B5B5E3F-7CD4-4960-94A4-AED672BAD4F8}" dt="2021-11-16T09:05:28.097" v="2693"/>
          <ac:spMkLst>
            <pc:docMk/>
            <pc:sldMk cId="2140128124" sldId="301"/>
            <ac:spMk id="6" creationId="{97380DAA-4EE0-49DC-A464-A852702D53D6}"/>
          </ac:spMkLst>
        </pc:spChg>
        <pc:picChg chg="add mod">
          <ac:chgData name="Gerjan de Ruiter" userId="5d7c516b-9dcd-41a8-99d3-54425d29895b" providerId="ADAL" clId="{4B5B5E3F-7CD4-4960-94A4-AED672BAD4F8}" dt="2021-11-16T09:06:15.527" v="2715" actId="1076"/>
          <ac:picMkLst>
            <pc:docMk/>
            <pc:sldMk cId="2140128124" sldId="301"/>
            <ac:picMk id="6146" creationId="{D2FCAAD2-72A2-4DF3-8F0B-5469AA16FC61}"/>
          </ac:picMkLst>
        </pc:picChg>
      </pc:sldChg>
    </pc:docChg>
  </pc:docChgLst>
  <pc:docChgLst>
    <pc:chgData name="Gerjan de Ruiter" userId="5d7c516b-9dcd-41a8-99d3-54425d29895b" providerId="ADAL" clId="{3AB23AD6-EF3F-461F-BC8F-0492C820058F}"/>
    <pc:docChg chg="undo custSel modSld">
      <pc:chgData name="Gerjan de Ruiter" userId="5d7c516b-9dcd-41a8-99d3-54425d29895b" providerId="ADAL" clId="{3AB23AD6-EF3F-461F-BC8F-0492C820058F}" dt="2021-11-19T08:44:38.714" v="370" actId="20577"/>
      <pc:docMkLst>
        <pc:docMk/>
      </pc:docMkLst>
      <pc:sldChg chg="modSp mod">
        <pc:chgData name="Gerjan de Ruiter" userId="5d7c516b-9dcd-41a8-99d3-54425d29895b" providerId="ADAL" clId="{3AB23AD6-EF3F-461F-BC8F-0492C820058F}" dt="2021-11-19T07:46:42.576" v="348" actId="20577"/>
        <pc:sldMkLst>
          <pc:docMk/>
          <pc:sldMk cId="2443670158" sldId="257"/>
        </pc:sldMkLst>
        <pc:graphicFrameChg chg="modGraphic">
          <ac:chgData name="Gerjan de Ruiter" userId="5d7c516b-9dcd-41a8-99d3-54425d29895b" providerId="ADAL" clId="{3AB23AD6-EF3F-461F-BC8F-0492C820058F}" dt="2021-11-19T07:46:42.576" v="348" actId="20577"/>
          <ac:graphicFrameMkLst>
            <pc:docMk/>
            <pc:sldMk cId="2443670158" sldId="257"/>
            <ac:graphicFrameMk id="9" creationId="{58263304-E62C-4776-8421-AAF3A9E924AD}"/>
          </ac:graphicFrameMkLst>
        </pc:graphicFrameChg>
      </pc:sldChg>
      <pc:sldChg chg="modSp mod modAnim">
        <pc:chgData name="Gerjan de Ruiter" userId="5d7c516b-9dcd-41a8-99d3-54425d29895b" providerId="ADAL" clId="{3AB23AD6-EF3F-461F-BC8F-0492C820058F}" dt="2021-11-19T07:29:01.501" v="281" actId="20577"/>
        <pc:sldMkLst>
          <pc:docMk/>
          <pc:sldMk cId="4001898953" sldId="258"/>
        </pc:sldMkLst>
        <pc:spChg chg="mod">
          <ac:chgData name="Gerjan de Ruiter" userId="5d7c516b-9dcd-41a8-99d3-54425d29895b" providerId="ADAL" clId="{3AB23AD6-EF3F-461F-BC8F-0492C820058F}" dt="2021-11-19T07:29:01.501" v="281" actId="20577"/>
          <ac:spMkLst>
            <pc:docMk/>
            <pc:sldMk cId="4001898953" sldId="258"/>
            <ac:spMk id="7" creationId="{D9584CA9-D59E-41F0-AB09-621D92F4AE3E}"/>
          </ac:spMkLst>
        </pc:spChg>
      </pc:sldChg>
      <pc:sldChg chg="modSp modAnim">
        <pc:chgData name="Gerjan de Ruiter" userId="5d7c516b-9dcd-41a8-99d3-54425d29895b" providerId="ADAL" clId="{3AB23AD6-EF3F-461F-BC8F-0492C820058F}" dt="2021-11-19T08:44:38.714" v="370" actId="20577"/>
        <pc:sldMkLst>
          <pc:docMk/>
          <pc:sldMk cId="4085862926" sldId="260"/>
        </pc:sldMkLst>
        <pc:spChg chg="mod">
          <ac:chgData name="Gerjan de Ruiter" userId="5d7c516b-9dcd-41a8-99d3-54425d29895b" providerId="ADAL" clId="{3AB23AD6-EF3F-461F-BC8F-0492C820058F}" dt="2021-11-19T08:44:38.714" v="370" actId="20577"/>
          <ac:spMkLst>
            <pc:docMk/>
            <pc:sldMk cId="4085862926" sldId="260"/>
            <ac:spMk id="4" creationId="{46055C07-A363-449A-B7D1-CD13B93A6D63}"/>
          </ac:spMkLst>
        </pc:spChg>
      </pc:sldChg>
      <pc:sldChg chg="addSp modSp mod modAnim">
        <pc:chgData name="Gerjan de Ruiter" userId="5d7c516b-9dcd-41a8-99d3-54425d29895b" providerId="ADAL" clId="{3AB23AD6-EF3F-461F-BC8F-0492C820058F}" dt="2021-11-19T07:31:58.900" v="325"/>
        <pc:sldMkLst>
          <pc:docMk/>
          <pc:sldMk cId="1725706503" sldId="296"/>
        </pc:sldMkLst>
        <pc:spChg chg="add mod">
          <ac:chgData name="Gerjan de Ruiter" userId="5d7c516b-9dcd-41a8-99d3-54425d29895b" providerId="ADAL" clId="{3AB23AD6-EF3F-461F-BC8F-0492C820058F}" dt="2021-11-19T07:31:44.064" v="322" actId="14100"/>
          <ac:spMkLst>
            <pc:docMk/>
            <pc:sldMk cId="1725706503" sldId="296"/>
            <ac:spMk id="2" creationId="{2FD08C68-554D-462F-BEDA-6CE73642B9DB}"/>
          </ac:spMkLst>
        </pc:spChg>
        <pc:spChg chg="add mod">
          <ac:chgData name="Gerjan de Ruiter" userId="5d7c516b-9dcd-41a8-99d3-54425d29895b" providerId="ADAL" clId="{3AB23AD6-EF3F-461F-BC8F-0492C820058F}" dt="2021-11-19T07:31:19.759" v="316" actId="14100"/>
          <ac:spMkLst>
            <pc:docMk/>
            <pc:sldMk cId="1725706503" sldId="296"/>
            <ac:spMk id="6" creationId="{A7E2C11D-CA54-4950-A923-DC81E4B058E6}"/>
          </ac:spMkLst>
        </pc:spChg>
        <pc:spChg chg="add mod">
          <ac:chgData name="Gerjan de Ruiter" userId="5d7c516b-9dcd-41a8-99d3-54425d29895b" providerId="ADAL" clId="{3AB23AD6-EF3F-461F-BC8F-0492C820058F}" dt="2021-11-19T07:31:33.312" v="320" actId="14100"/>
          <ac:spMkLst>
            <pc:docMk/>
            <pc:sldMk cId="1725706503" sldId="296"/>
            <ac:spMk id="7" creationId="{9095F412-A5A3-44B4-B551-0ED56829CB7E}"/>
          </ac:spMkLst>
        </pc:spChg>
        <pc:spChg chg="mod">
          <ac:chgData name="Gerjan de Ruiter" userId="5d7c516b-9dcd-41a8-99d3-54425d29895b" providerId="ADAL" clId="{3AB23AD6-EF3F-461F-BC8F-0492C820058F}" dt="2021-11-19T07:27:56.064" v="272"/>
          <ac:spMkLst>
            <pc:docMk/>
            <pc:sldMk cId="1725706503" sldId="296"/>
            <ac:spMk id="10" creationId="{73D6AD15-9DF6-45EF-B235-957527780FA5}"/>
          </ac:spMkLst>
        </pc:spChg>
      </pc:sldChg>
      <pc:sldChg chg="addSp modSp modAnim">
        <pc:chgData name="Gerjan de Ruiter" userId="5d7c516b-9dcd-41a8-99d3-54425d29895b" providerId="ADAL" clId="{3AB23AD6-EF3F-461F-BC8F-0492C820058F}" dt="2021-11-19T07:24:55.721" v="120" actId="1076"/>
        <pc:sldMkLst>
          <pc:docMk/>
          <pc:sldMk cId="338431657" sldId="299"/>
        </pc:sldMkLst>
        <pc:picChg chg="add mod">
          <ac:chgData name="Gerjan de Ruiter" userId="5d7c516b-9dcd-41a8-99d3-54425d29895b" providerId="ADAL" clId="{3AB23AD6-EF3F-461F-BC8F-0492C820058F}" dt="2021-11-19T07:24:55.721" v="120" actId="1076"/>
          <ac:picMkLst>
            <pc:docMk/>
            <pc:sldMk cId="338431657" sldId="299"/>
            <ac:picMk id="6" creationId="{B6A118E1-953F-4131-BB34-A83E35248770}"/>
          </ac:picMkLst>
        </pc:picChg>
        <pc:picChg chg="mod">
          <ac:chgData name="Gerjan de Ruiter" userId="5d7c516b-9dcd-41a8-99d3-54425d29895b" providerId="ADAL" clId="{3AB23AD6-EF3F-461F-BC8F-0492C820058F}" dt="2021-11-19T07:24:39.106" v="117"/>
          <ac:picMkLst>
            <pc:docMk/>
            <pc:sldMk cId="338431657" sldId="299"/>
            <ac:picMk id="5122" creationId="{A5725A77-2960-48C0-B008-CC69BD4DEA9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0FEBE-A225-4898-BF0F-3254C5B7CC9B}" type="datetimeFigureOut">
              <a:rPr lang="nl-NL" smtClean="0"/>
              <a:t>19-11-2021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50262-8A76-454D-8C61-2D2C7597ED20}" type="slidenum">
              <a:rPr lang="nl-NL" smtClean="0"/>
              <a:t>‹nr.›</a:t>
            </a:fld>
            <a:endParaRPr lang="nl-NL"/>
          </a:p>
        </p:txBody>
      </p:sp>
    </p:spTree>
    <p:extLst>
      <p:ext uri="{BB962C8B-B14F-4D97-AF65-F5344CB8AC3E}">
        <p14:creationId xmlns:p14="http://schemas.microsoft.com/office/powerpoint/2010/main" val="369261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16</a:t>
            </a:fld>
            <a:endParaRPr lang="nl-NL"/>
          </a:p>
        </p:txBody>
      </p:sp>
    </p:spTree>
    <p:extLst>
      <p:ext uri="{BB962C8B-B14F-4D97-AF65-F5344CB8AC3E}">
        <p14:creationId xmlns:p14="http://schemas.microsoft.com/office/powerpoint/2010/main" val="1242088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17</a:t>
            </a:fld>
            <a:endParaRPr lang="nl-NL"/>
          </a:p>
        </p:txBody>
      </p:sp>
    </p:spTree>
    <p:extLst>
      <p:ext uri="{BB962C8B-B14F-4D97-AF65-F5344CB8AC3E}">
        <p14:creationId xmlns:p14="http://schemas.microsoft.com/office/powerpoint/2010/main" val="157356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vraag wie wij zijn en wat het betekend om mens te zijn worden beantwoord in dit brief, op een wetenschappelijke en menselijke basis. Het gaat over economie, biologie en </a:t>
            </a:r>
            <a:r>
              <a:rPr lang="nl-NL" dirty="0" err="1"/>
              <a:t>geschiedennis</a:t>
            </a:r>
            <a:r>
              <a:rPr lang="nl-NL" dirty="0"/>
              <a:t>.</a:t>
            </a:r>
            <a:br>
              <a:rPr lang="nl-NL" dirty="0"/>
            </a:br>
            <a:r>
              <a:rPr lang="nl-NL" dirty="0"/>
              <a:t>Waarom gedragen wij ons zoals wij gedragen, hoe zit de politiek in elkaar. </a:t>
            </a:r>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5</a:t>
            </a:fld>
            <a:endParaRPr lang="nl-NL"/>
          </a:p>
        </p:txBody>
      </p:sp>
    </p:spTree>
    <p:extLst>
      <p:ext uri="{BB962C8B-B14F-4D97-AF65-F5344CB8AC3E}">
        <p14:creationId xmlns:p14="http://schemas.microsoft.com/office/powerpoint/2010/main" val="143914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mens maakte netjes gebruik van de natuur.</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6</a:t>
            </a:fld>
            <a:endParaRPr lang="nl-NL"/>
          </a:p>
        </p:txBody>
      </p:sp>
    </p:spTree>
    <p:extLst>
      <p:ext uri="{BB962C8B-B14F-4D97-AF65-F5344CB8AC3E}">
        <p14:creationId xmlns:p14="http://schemas.microsoft.com/office/powerpoint/2010/main" val="96095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Bronstijd</a:t>
            </a:r>
          </a:p>
          <a:p>
            <a:r>
              <a:rPr lang="nl-NL" dirty="0" err="1"/>
              <a:t>Ijzertijd</a:t>
            </a:r>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7</a:t>
            </a:fld>
            <a:endParaRPr lang="nl-NL"/>
          </a:p>
        </p:txBody>
      </p:sp>
    </p:spTree>
    <p:extLst>
      <p:ext uri="{BB962C8B-B14F-4D97-AF65-F5344CB8AC3E}">
        <p14:creationId xmlns:p14="http://schemas.microsoft.com/office/powerpoint/2010/main" val="15780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8</a:t>
            </a:fld>
            <a:endParaRPr lang="nl-NL"/>
          </a:p>
        </p:txBody>
      </p:sp>
    </p:spTree>
    <p:extLst>
      <p:ext uri="{BB962C8B-B14F-4D97-AF65-F5344CB8AC3E}">
        <p14:creationId xmlns:p14="http://schemas.microsoft.com/office/powerpoint/2010/main" val="352775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9</a:t>
            </a:fld>
            <a:endParaRPr lang="nl-NL"/>
          </a:p>
        </p:txBody>
      </p:sp>
    </p:spTree>
    <p:extLst>
      <p:ext uri="{BB962C8B-B14F-4D97-AF65-F5344CB8AC3E}">
        <p14:creationId xmlns:p14="http://schemas.microsoft.com/office/powerpoint/2010/main" val="228092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10</a:t>
            </a:fld>
            <a:endParaRPr lang="nl-NL"/>
          </a:p>
        </p:txBody>
      </p:sp>
    </p:spTree>
    <p:extLst>
      <p:ext uri="{BB962C8B-B14F-4D97-AF65-F5344CB8AC3E}">
        <p14:creationId xmlns:p14="http://schemas.microsoft.com/office/powerpoint/2010/main" val="386559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000000"/>
                </a:solidFill>
                <a:effectLst/>
                <a:latin typeface="Open Sans" panose="020B0606030504020204" pitchFamily="34" charset="0"/>
              </a:rPr>
              <a:t>Simpel gezegd: in een lineaire economie delven we grondstoffen, we verwerken de grondstoffen tot een product en na gebruik gooien we het product weg.</a:t>
            </a:r>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11</a:t>
            </a:fld>
            <a:endParaRPr lang="nl-NL"/>
          </a:p>
        </p:txBody>
      </p:sp>
    </p:spTree>
    <p:extLst>
      <p:ext uri="{BB962C8B-B14F-4D97-AF65-F5344CB8AC3E}">
        <p14:creationId xmlns:p14="http://schemas.microsoft.com/office/powerpoint/2010/main" val="124198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14</a:t>
            </a:fld>
            <a:endParaRPr lang="nl-NL"/>
          </a:p>
        </p:txBody>
      </p:sp>
    </p:spTree>
    <p:extLst>
      <p:ext uri="{BB962C8B-B14F-4D97-AF65-F5344CB8AC3E}">
        <p14:creationId xmlns:p14="http://schemas.microsoft.com/office/powerpoint/2010/main" val="348591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19-11-2021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8603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9009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65211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6596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18699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04183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66469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76347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131084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69977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19-11-2021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7313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600891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19-11-2021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2247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19-11-2021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54649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397586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66698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423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3428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19-11-2021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152601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19-11-2021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230193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19-11-2021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681969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19-11-2021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47030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19-11-2021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01679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097040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19-11-2021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9836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19-11-2021</a:t>
            </a:fld>
            <a:endParaRPr lang="nl-NL"/>
          </a:p>
        </p:txBody>
      </p:sp>
    </p:spTree>
    <p:extLst>
      <p:ext uri="{BB962C8B-B14F-4D97-AF65-F5344CB8AC3E}">
        <p14:creationId xmlns:p14="http://schemas.microsoft.com/office/powerpoint/2010/main" val="42020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70939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762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97602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596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1352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19-11-2021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1556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ygzIf-h6jjs" TargetMode="Externa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pL9P_e44SM" TargetMode="External"/><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dirty="0"/>
              <a:t>Een kleine geschiedenis </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3649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sp>
        <p:nvSpPr>
          <p:cNvPr id="10" name="Tijdelijke aanduiding voor inhoud 2"/>
          <p:cNvSpPr txBox="1">
            <a:spLocks/>
          </p:cNvSpPr>
          <p:nvPr/>
        </p:nvSpPr>
        <p:spPr>
          <a:xfrm>
            <a:off x="6528048" y="1412776"/>
            <a:ext cx="5648551"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NL" dirty="0"/>
          </a:p>
        </p:txBody>
      </p:sp>
      <p:grpSp>
        <p:nvGrpSpPr>
          <p:cNvPr id="7" name="Groep 6"/>
          <p:cNvGrpSpPr/>
          <p:nvPr/>
        </p:nvGrpSpPr>
        <p:grpSpPr>
          <a:xfrm>
            <a:off x="228122" y="1826080"/>
            <a:ext cx="5847060" cy="4260775"/>
            <a:chOff x="0" y="2082718"/>
            <a:chExt cx="5847060" cy="4260775"/>
          </a:xfrm>
        </p:grpSpPr>
        <p:sp>
          <p:nvSpPr>
            <p:cNvPr id="5" name="Tekstvak 4"/>
            <p:cNvSpPr txBox="1"/>
            <p:nvPr/>
          </p:nvSpPr>
          <p:spPr>
            <a:xfrm>
              <a:off x="0" y="2082718"/>
              <a:ext cx="3518912" cy="369332"/>
            </a:xfrm>
            <a:prstGeom prst="rect">
              <a:avLst/>
            </a:prstGeom>
            <a:noFill/>
          </p:spPr>
          <p:txBody>
            <a:bodyPr wrap="none" rtlCol="0">
              <a:spAutoFit/>
            </a:bodyPr>
            <a:lstStyle/>
            <a:p>
              <a:r>
                <a:rPr lang="nl-NL" dirty="0">
                  <a:solidFill>
                    <a:srgbClr val="FF0000"/>
                  </a:solidFill>
                </a:rPr>
                <a:t>Plastic revolutie (1850-1900 NC)</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9100"/>
              <a:ext cx="5847060" cy="3614393"/>
            </a:xfrm>
            <a:prstGeom prst="rect">
              <a:avLst/>
            </a:prstGeom>
          </p:spPr>
        </p:pic>
      </p:grpSp>
      <p:sp>
        <p:nvSpPr>
          <p:cNvPr id="8" name="Tijdelijke aanduiding voor inhoud 2">
            <a:extLst>
              <a:ext uri="{FF2B5EF4-FFF2-40B4-BE49-F238E27FC236}">
                <a16:creationId xmlns:a16="http://schemas.microsoft.com/office/drawing/2014/main" id="{25821513-383A-4C3D-AEAE-80A7BE8AF441}"/>
              </a:ext>
            </a:extLst>
          </p:cNvPr>
          <p:cNvSpPr txBox="1">
            <a:spLocks/>
          </p:cNvSpPr>
          <p:nvPr/>
        </p:nvSpPr>
        <p:spPr>
          <a:xfrm>
            <a:off x="6764783" y="1935332"/>
            <a:ext cx="5055741" cy="4194006"/>
          </a:xfrm>
          <a:prstGeom prst="rect">
            <a:avLst/>
          </a:prstGeom>
        </p:spPr>
        <p:txBody>
          <a:bodyPr vert="horz" lIns="0" tIns="0" rIns="0" bIns="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800" dirty="0"/>
              <a:t>Olie werd ontdekt en snel daarna kwamen de eerste synthetiseerde materialen. </a:t>
            </a:r>
          </a:p>
          <a:p>
            <a:pPr marL="0" indent="0">
              <a:buNone/>
            </a:pPr>
            <a:br>
              <a:rPr lang="nl-NL" sz="1800" dirty="0"/>
            </a:br>
            <a:r>
              <a:rPr lang="nl-NL" sz="1800" dirty="0"/>
              <a:t>Bakeliet werd in 1907 uitgevonden (eerste synthetische kunststof)</a:t>
            </a:r>
          </a:p>
          <a:p>
            <a:pPr marL="0" indent="0">
              <a:buNone/>
            </a:pPr>
            <a:endParaRPr lang="nl-NL" sz="1800" dirty="0"/>
          </a:p>
          <a:p>
            <a:pPr marL="0" indent="0">
              <a:buNone/>
            </a:pPr>
            <a:r>
              <a:rPr lang="nl-NL" sz="1800" dirty="0"/>
              <a:t>In en na de tweede wereldoorlog zijn productieprocessen van plastics verbeterd en goedkoper geworden.</a:t>
            </a:r>
          </a:p>
          <a:p>
            <a:pPr marL="0" indent="0">
              <a:buNone/>
            </a:pPr>
            <a:br>
              <a:rPr lang="nl-NL" sz="1800" dirty="0"/>
            </a:br>
            <a:r>
              <a:rPr lang="nl-NL" sz="1800" b="1" dirty="0"/>
              <a:t>De weggooimaatschappij is geboren.</a:t>
            </a:r>
          </a:p>
          <a:p>
            <a:pPr marL="0" indent="0">
              <a:buFont typeface="Arial" pitchFamily="34" charset="0"/>
              <a:buNone/>
            </a:pPr>
            <a:endParaRPr lang="nl-NL" dirty="0"/>
          </a:p>
        </p:txBody>
      </p:sp>
    </p:spTree>
    <p:extLst>
      <p:ext uri="{BB962C8B-B14F-4D97-AF65-F5344CB8AC3E}">
        <p14:creationId xmlns:p14="http://schemas.microsoft.com/office/powerpoint/2010/main" val="365615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5" y="401907"/>
            <a:ext cx="10108030" cy="1160403"/>
          </a:xfrm>
        </p:spPr>
        <p:txBody>
          <a:bodyPr/>
          <a:lstStyle/>
          <a:p>
            <a:r>
              <a:rPr lang="nl-NL" dirty="0"/>
              <a:t>Lineaire economie</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0986"/>
            <a:ext cx="12192000" cy="2543443"/>
          </a:xfrm>
          <a:prstGeom prst="rect">
            <a:avLst/>
          </a:prstGeom>
        </p:spPr>
      </p:pic>
      <p:pic>
        <p:nvPicPr>
          <p:cNvPr id="4098" name="Picture 2" descr="8 verschillen circulaire en lineaire economie - Circular Company Makers">
            <a:extLst>
              <a:ext uri="{FF2B5EF4-FFF2-40B4-BE49-F238E27FC236}">
                <a16:creationId xmlns:a16="http://schemas.microsoft.com/office/drawing/2014/main" id="{25BD852A-EFD6-42BF-83F4-76F29F2B3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462" y="4571857"/>
            <a:ext cx="860107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39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E64E-9804-451D-A204-D03072B36B95}"/>
              </a:ext>
            </a:extLst>
          </p:cNvPr>
          <p:cNvSpPr>
            <a:spLocks noGrp="1"/>
          </p:cNvSpPr>
          <p:nvPr>
            <p:ph type="title"/>
          </p:nvPr>
        </p:nvSpPr>
        <p:spPr/>
        <p:txBody>
          <a:bodyPr/>
          <a:lstStyle/>
          <a:p>
            <a:r>
              <a:rPr lang="nl-NL" dirty="0"/>
              <a:t>Ecologische voetafdruk</a:t>
            </a:r>
          </a:p>
        </p:txBody>
      </p:sp>
      <p:sp>
        <p:nvSpPr>
          <p:cNvPr id="4" name="Tijdelijke aanduiding voor tekst 3">
            <a:extLst>
              <a:ext uri="{FF2B5EF4-FFF2-40B4-BE49-F238E27FC236}">
                <a16:creationId xmlns:a16="http://schemas.microsoft.com/office/drawing/2014/main" id="{AA8D921F-0F43-477E-9DCB-3E2088F4860E}"/>
              </a:ext>
            </a:extLst>
          </p:cNvPr>
          <p:cNvSpPr>
            <a:spLocks noGrp="1"/>
          </p:cNvSpPr>
          <p:nvPr>
            <p:ph type="body" sz="quarter" idx="13"/>
          </p:nvPr>
        </p:nvSpPr>
        <p:spPr/>
        <p:txBody>
          <a:bodyPr/>
          <a:lstStyle/>
          <a:p>
            <a:pPr marL="0" indent="0">
              <a:buNone/>
            </a:pPr>
            <a:r>
              <a:rPr lang="nl-NL" i="1" dirty="0"/>
              <a:t>De</a:t>
            </a:r>
            <a:r>
              <a:rPr lang="nl-NL" dirty="0"/>
              <a:t> </a:t>
            </a:r>
            <a:r>
              <a:rPr lang="nl-NL" b="1" dirty="0"/>
              <a:t>ecologische voetafdruk </a:t>
            </a:r>
            <a:r>
              <a:rPr lang="nl-NL" i="1" dirty="0"/>
              <a:t>voor een bepaald jaar is een getal dat weergeeft hoeveel biologisch productieve grond- en wateroppervlakte een bepaalde bevolkingsgroep in dat jaar gebruikt om zijn consumptieniveau te kunnen handhaven en zijn afvalproductie te kunnen verwerken</a:t>
            </a:r>
          </a:p>
        </p:txBody>
      </p:sp>
      <p:sp>
        <p:nvSpPr>
          <p:cNvPr id="8" name="Tijdelijke aanduiding voor tekst 7">
            <a:extLst>
              <a:ext uri="{FF2B5EF4-FFF2-40B4-BE49-F238E27FC236}">
                <a16:creationId xmlns:a16="http://schemas.microsoft.com/office/drawing/2014/main" id="{3B43C5B7-E8E9-410D-8562-CFD3DA022B18}"/>
              </a:ext>
            </a:extLst>
          </p:cNvPr>
          <p:cNvSpPr>
            <a:spLocks noGrp="1"/>
          </p:cNvSpPr>
          <p:nvPr>
            <p:ph type="body" sz="quarter" idx="16"/>
          </p:nvPr>
        </p:nvSpPr>
        <p:spPr>
          <a:xfrm>
            <a:off x="6016625" y="4430253"/>
            <a:ext cx="5645148" cy="406401"/>
          </a:xfrm>
        </p:spPr>
        <p:txBody>
          <a:bodyPr/>
          <a:lstStyle/>
          <a:p>
            <a:r>
              <a:rPr lang="nl-NL" dirty="0"/>
              <a:t>Ecologische voetafdruk wereldwijd, 2007 </a:t>
            </a:r>
          </a:p>
        </p:txBody>
      </p:sp>
      <p:pic>
        <p:nvPicPr>
          <p:cNvPr id="5122" name="Picture 2">
            <a:hlinkClick r:id="rId2"/>
            <a:extLst>
              <a:ext uri="{FF2B5EF4-FFF2-40B4-BE49-F238E27FC236}">
                <a16:creationId xmlns:a16="http://schemas.microsoft.com/office/drawing/2014/main" id="{A5725A77-2960-48C0-B008-CC69BD4DEA98}"/>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4" t="-69" r="-2" b="-326"/>
          <a:stretch/>
        </p:blipFill>
        <p:spPr bwMode="auto">
          <a:xfrm>
            <a:off x="6214430" y="1709738"/>
            <a:ext cx="5567042" cy="2468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o see erotical photos. click on picture :) – Rebecca Smith">
            <a:extLst>
              <a:ext uri="{FF2B5EF4-FFF2-40B4-BE49-F238E27FC236}">
                <a16:creationId xmlns:a16="http://schemas.microsoft.com/office/drawing/2014/main" id="{B6A118E1-953F-4131-BB34-A83E352487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7746" y="610609"/>
            <a:ext cx="1275993" cy="111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untry overshoot days 2021 figure">
            <a:extLst>
              <a:ext uri="{FF2B5EF4-FFF2-40B4-BE49-F238E27FC236}">
                <a16:creationId xmlns:a16="http://schemas.microsoft.com/office/drawing/2014/main" id="{D2FCAAD2-72A2-4DF3-8F0B-5469AA16FC61}"/>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80" r="337" b="-172"/>
          <a:stretch/>
        </p:blipFill>
        <p:spPr bwMode="auto">
          <a:xfrm>
            <a:off x="1483567" y="69979"/>
            <a:ext cx="8238930" cy="671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12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10838D8-164B-44D3-8B6E-E482E582EE8E}"/>
              </a:ext>
            </a:extLst>
          </p:cNvPr>
          <p:cNvSpPr>
            <a:spLocks noGrp="1"/>
          </p:cNvSpPr>
          <p:nvPr>
            <p:ph type="subTitle" idx="1"/>
          </p:nvPr>
        </p:nvSpPr>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2" name="Titel 1">
            <a:extLst>
              <a:ext uri="{FF2B5EF4-FFF2-40B4-BE49-F238E27FC236}">
                <a16:creationId xmlns:a16="http://schemas.microsoft.com/office/drawing/2014/main" id="{CF3A2DD1-0C96-4053-B38E-C10FCF91F540}"/>
              </a:ext>
            </a:extLst>
          </p:cNvPr>
          <p:cNvSpPr>
            <a:spLocks noGrp="1"/>
          </p:cNvSpPr>
          <p:nvPr>
            <p:ph type="ctrTitle"/>
          </p:nvPr>
        </p:nvSpPr>
        <p:spPr/>
        <p:txBody>
          <a:bodyPr>
            <a:normAutofit fontScale="90000"/>
          </a:bodyPr>
          <a:lstStyle/>
          <a:p>
            <a:r>
              <a:rPr lang="nl-NL" dirty="0"/>
              <a:t>Hoe kan je jou ecologische voetafdruk verkleinen?</a:t>
            </a:r>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4294967295"/>
          </p:nvPr>
        </p:nvSpPr>
        <p:spPr>
          <a:xfrm>
            <a:off x="0" y="1135063"/>
            <a:ext cx="6072188" cy="5449887"/>
          </a:xfrm>
        </p:spPr>
        <p:txBody>
          <a:bodyPr>
            <a:noAutofit/>
          </a:bodyPr>
          <a:lstStyle/>
          <a:p>
            <a:pPr>
              <a:lnSpc>
                <a:spcPct val="107000"/>
              </a:lnSpc>
              <a:spcAft>
                <a:spcPts val="800"/>
              </a:spcAft>
            </a:pPr>
            <a:br>
              <a:rPr lang="nl-NL" sz="1800" dirty="0">
                <a:ea typeface="Times New Roman" panose="02020603050405020304" pitchFamily="18" charset="0"/>
              </a:rPr>
            </a:br>
            <a:endParaRPr lang="nl-NL" sz="1800" b="1" dirty="0"/>
          </a:p>
          <a:p>
            <a:endParaRPr lang="nl-NL" sz="1800" b="1" dirty="0"/>
          </a:p>
          <a:p>
            <a:endParaRPr lang="nl-NL" sz="1800" b="1" dirty="0"/>
          </a:p>
          <a:p>
            <a:endParaRPr lang="nl-NL" sz="1800" dirty="0"/>
          </a:p>
        </p:txBody>
      </p:sp>
      <p:sp>
        <p:nvSpPr>
          <p:cNvPr id="7" name="Tekstvak 6">
            <a:extLst>
              <a:ext uri="{FF2B5EF4-FFF2-40B4-BE49-F238E27FC236}">
                <a16:creationId xmlns:a16="http://schemas.microsoft.com/office/drawing/2014/main" id="{FE76DD2A-863E-406F-AAF2-B9539ADB35C2}"/>
              </a:ext>
            </a:extLst>
          </p:cNvPr>
          <p:cNvSpPr txBox="1"/>
          <p:nvPr/>
        </p:nvSpPr>
        <p:spPr>
          <a:xfrm>
            <a:off x="6562817" y="3073233"/>
            <a:ext cx="5293823" cy="1815882"/>
          </a:xfrm>
          <a:prstGeom prst="rect">
            <a:avLst/>
          </a:prstGeom>
          <a:noFill/>
        </p:spPr>
        <p:txBody>
          <a:bodyPr wrap="square">
            <a:spAutoFit/>
          </a:bodyPr>
          <a:lstStyle/>
          <a:p>
            <a:pPr marL="0" indent="0">
              <a:buNone/>
            </a:pPr>
            <a:r>
              <a:rPr lang="nl-NL" sz="1600" b="1" dirty="0"/>
              <a:t>Ik daag je uit om jou voorbeeld te koppelen </a:t>
            </a:r>
            <a:r>
              <a:rPr lang="nl-NL" sz="1600" b="1" i="1" dirty="0"/>
              <a:t>de</a:t>
            </a:r>
            <a:r>
              <a:rPr lang="nl-NL" sz="1600" b="1" dirty="0"/>
              <a:t> </a:t>
            </a:r>
            <a:r>
              <a:rPr lang="nl-NL" sz="1600" b="1" i="1" dirty="0"/>
              <a:t>Kenmerken van een ecosysteem:</a:t>
            </a:r>
          </a:p>
          <a:p>
            <a:pPr marL="285750" indent="-285750">
              <a:buFontTx/>
              <a:buChar char="-"/>
            </a:pPr>
            <a:r>
              <a:rPr lang="nl-NL" sz="1600" dirty="0"/>
              <a:t>Netwerk van relaties tussen organismen/organisaties</a:t>
            </a:r>
          </a:p>
          <a:p>
            <a:pPr marL="285750" indent="-285750">
              <a:buFontTx/>
              <a:buChar char="-"/>
            </a:pPr>
            <a:r>
              <a:rPr lang="nl-NL" sz="1600" dirty="0"/>
              <a:t>Circulatie van energie en materie</a:t>
            </a:r>
          </a:p>
          <a:p>
            <a:pPr marL="285750" indent="-285750">
              <a:buFontTx/>
              <a:buChar char="-"/>
            </a:pPr>
            <a:r>
              <a:rPr lang="nl-NL" sz="1600" dirty="0"/>
              <a:t>Dynamisch evenwicht</a:t>
            </a:r>
          </a:p>
          <a:p>
            <a:pPr marL="285750" indent="-285750">
              <a:buFontTx/>
              <a:buChar char="-"/>
            </a:pPr>
            <a:r>
              <a:rPr lang="nl-NL" sz="1600" dirty="0"/>
              <a:t>Zelf herstellend vermogen</a:t>
            </a:r>
          </a:p>
          <a:p>
            <a:pPr marL="285750" indent="-285750">
              <a:buFontTx/>
              <a:buChar char="-"/>
            </a:pPr>
            <a:r>
              <a:rPr lang="nl-NL" sz="1600" dirty="0"/>
              <a:t>Relaties met andere “ecosystemen”</a:t>
            </a:r>
          </a:p>
        </p:txBody>
      </p:sp>
    </p:spTree>
    <p:extLst>
      <p:ext uri="{BB962C8B-B14F-4D97-AF65-F5344CB8AC3E}">
        <p14:creationId xmlns:p14="http://schemas.microsoft.com/office/powerpoint/2010/main" val="4406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ED759-3277-45A3-ABA2-522D14F2187E}"/>
              </a:ext>
            </a:extLst>
          </p:cNvPr>
          <p:cNvSpPr>
            <a:spLocks noGrp="1"/>
          </p:cNvSpPr>
          <p:nvPr>
            <p:ph type="title"/>
          </p:nvPr>
        </p:nvSpPr>
        <p:spPr/>
        <p:txBody>
          <a:bodyPr/>
          <a:lstStyle/>
          <a:p>
            <a:r>
              <a:rPr lang="nl-NL" dirty="0"/>
              <a:t>ECO versus EGO</a:t>
            </a:r>
          </a:p>
        </p:txBody>
      </p:sp>
      <p:pic>
        <p:nvPicPr>
          <p:cNvPr id="3074" name="Picture 2" descr="Het Nederlandse Blockchain Ecosysteem — deel 1: Bitcoin | by Lykle de Vries  | BlockchainRealisten | Medium">
            <a:extLst>
              <a:ext uri="{FF2B5EF4-FFF2-40B4-BE49-F238E27FC236}">
                <a16:creationId xmlns:a16="http://schemas.microsoft.com/office/drawing/2014/main" id="{1A14B379-5FFB-4A8E-B35A-3C537A497D3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27586" y="1902298"/>
            <a:ext cx="6172200" cy="35683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oedselkringloop">
            <a:extLst>
              <a:ext uri="{FF2B5EF4-FFF2-40B4-BE49-F238E27FC236}">
                <a16:creationId xmlns:a16="http://schemas.microsoft.com/office/drawing/2014/main" id="{C2D93179-DB5C-40E4-B4CF-756346918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2014813"/>
            <a:ext cx="4286250"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055F1BF8-B6B3-458D-899C-54A1E7FAB378}"/>
              </a:ext>
            </a:extLst>
          </p:cNvPr>
          <p:cNvSpPr/>
          <p:nvPr/>
        </p:nvSpPr>
        <p:spPr>
          <a:xfrm>
            <a:off x="8247355" y="1435100"/>
            <a:ext cx="3630967" cy="469049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896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49"/>
            <a:ext cx="5764566" cy="474283"/>
          </a:xfrm>
        </p:spPr>
        <p:txBody>
          <a:bodyPr>
            <a:normAutofit fontScale="90000"/>
          </a:bodyPr>
          <a:lstStyle/>
          <a:p>
            <a:r>
              <a:rPr lang="nl-NL" sz="2400" dirty="0"/>
              <a:t>Geschiedenis van de circulaire economie</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09600" y="1134730"/>
            <a:ext cx="6072554" cy="5450219"/>
          </a:xfrm>
        </p:spPr>
        <p:txBody>
          <a:bodyPr>
            <a:noAutofit/>
          </a:bodyPr>
          <a:lstStyle/>
          <a:p>
            <a:pPr>
              <a:lnSpc>
                <a:spcPct val="107000"/>
              </a:lnSpc>
              <a:spcAft>
                <a:spcPts val="800"/>
              </a:spcAft>
            </a:pPr>
            <a:r>
              <a:rPr lang="nl-NL" sz="1800" b="1" dirty="0">
                <a:solidFill>
                  <a:schemeClr val="accent2"/>
                </a:solidFill>
                <a:effectLst/>
                <a:latin typeface="+mn-lt"/>
                <a:ea typeface="Times New Roman" panose="02020603050405020304" pitchFamily="18" charset="0"/>
              </a:rPr>
              <a:t>Hoe: </a:t>
            </a:r>
            <a:r>
              <a:rPr lang="nl-NL" sz="1800" dirty="0">
                <a:solidFill>
                  <a:schemeClr val="accent2"/>
                </a:solidFill>
                <a:effectLst/>
                <a:latin typeface="+mn-lt"/>
                <a:ea typeface="Times New Roman" panose="02020603050405020304" pitchFamily="18" charset="0"/>
              </a:rPr>
              <a:t>Individueel</a:t>
            </a:r>
            <a:br>
              <a:rPr lang="nl-NL" sz="1800" dirty="0">
                <a:solidFill>
                  <a:schemeClr val="accent2"/>
                </a:solidFill>
                <a:latin typeface="+mn-lt"/>
                <a:ea typeface="Times New Roman" panose="02020603050405020304" pitchFamily="18" charset="0"/>
              </a:rPr>
            </a:br>
            <a:r>
              <a:rPr lang="nl-NL" sz="1800" b="1" dirty="0">
                <a:solidFill>
                  <a:schemeClr val="accent2"/>
                </a:solidFill>
                <a:effectLst/>
                <a:latin typeface="+mn-lt"/>
                <a:ea typeface="Times New Roman" panose="02020603050405020304" pitchFamily="18" charset="0"/>
              </a:rPr>
              <a:t>Hulp</a:t>
            </a:r>
            <a:r>
              <a:rPr lang="nl-NL" sz="1800" dirty="0">
                <a:solidFill>
                  <a:schemeClr val="accent2"/>
                </a:solidFill>
                <a:effectLst/>
                <a:latin typeface="+mn-lt"/>
                <a:ea typeface="Times New Roman" panose="02020603050405020304" pitchFamily="18" charset="0"/>
              </a:rPr>
              <a:t>: internet, je eigen netwerk</a:t>
            </a:r>
            <a:br>
              <a:rPr lang="nl-NL" sz="1800" dirty="0">
                <a:solidFill>
                  <a:schemeClr val="accent2"/>
                </a:solidFill>
                <a:latin typeface="+mn-lt"/>
                <a:ea typeface="Times New Roman" panose="02020603050405020304" pitchFamily="18" charset="0"/>
              </a:rPr>
            </a:br>
            <a:r>
              <a:rPr lang="nl-NL" sz="1800" b="1" dirty="0">
                <a:solidFill>
                  <a:schemeClr val="accent2"/>
                </a:solidFill>
                <a:effectLst/>
                <a:latin typeface="+mn-lt"/>
                <a:ea typeface="Times New Roman" panose="02020603050405020304" pitchFamily="18" charset="0"/>
              </a:rPr>
              <a:t>Uitkomst:</a:t>
            </a:r>
            <a:r>
              <a:rPr lang="nl-NL" sz="1800" dirty="0">
                <a:solidFill>
                  <a:schemeClr val="accent2"/>
                </a:solidFill>
                <a:effectLst/>
                <a:latin typeface="+mn-lt"/>
                <a:ea typeface="Times New Roman" panose="02020603050405020304" pitchFamily="18" charset="0"/>
              </a:rPr>
              <a:t> </a:t>
            </a:r>
            <a:r>
              <a:rPr lang="nl-NL" sz="1800" dirty="0">
                <a:solidFill>
                  <a:schemeClr val="accent2"/>
                </a:solidFill>
                <a:latin typeface="+mn-lt"/>
                <a:ea typeface="Times New Roman" panose="02020603050405020304" pitchFamily="18" charset="0"/>
              </a:rPr>
              <a:t>Een </a:t>
            </a:r>
            <a:r>
              <a:rPr lang="nl-NL" sz="1800" dirty="0">
                <a:solidFill>
                  <a:schemeClr val="accent2"/>
                </a:solidFill>
                <a:effectLst/>
                <a:latin typeface="+mn-lt"/>
                <a:ea typeface="Times New Roman" panose="02020603050405020304" pitchFamily="18" charset="0"/>
              </a:rPr>
              <a:t>circulaire onderneming, bedrijf of organisatie die jou aanspreekt in de omgeving. </a:t>
            </a:r>
            <a:br>
              <a:rPr lang="nl-NL" sz="1800" dirty="0">
                <a:solidFill>
                  <a:schemeClr val="accent2"/>
                </a:solidFill>
                <a:effectLst/>
                <a:latin typeface="+mn-lt"/>
                <a:ea typeface="Times New Roman" panose="02020603050405020304" pitchFamily="18" charset="0"/>
              </a:rPr>
            </a:br>
            <a:r>
              <a:rPr lang="nl-NL" sz="1800" b="1" dirty="0">
                <a:solidFill>
                  <a:schemeClr val="accent2"/>
                </a:solidFill>
                <a:effectLst/>
                <a:latin typeface="+mn-lt"/>
                <a:ea typeface="Times New Roman" panose="02020603050405020304" pitchFamily="18" charset="0"/>
              </a:rPr>
              <a:t>Tijd:</a:t>
            </a:r>
            <a:r>
              <a:rPr lang="nl-NL" sz="1800" dirty="0">
                <a:solidFill>
                  <a:schemeClr val="accent2"/>
                </a:solidFill>
                <a:effectLst/>
                <a:latin typeface="+mn-lt"/>
                <a:ea typeface="Times New Roman" panose="02020603050405020304" pitchFamily="18" charset="0"/>
              </a:rPr>
              <a:t> 10 minuten</a:t>
            </a:r>
            <a:br>
              <a:rPr lang="nl-NL" sz="1800" dirty="0">
                <a:solidFill>
                  <a:schemeClr val="accent2"/>
                </a:solidFill>
                <a:effectLst/>
                <a:latin typeface="+mn-lt"/>
                <a:ea typeface="Times New Roman" panose="02020603050405020304" pitchFamily="18" charset="0"/>
              </a:rPr>
            </a:br>
            <a:r>
              <a:rPr lang="nl-NL" sz="1800" b="1" dirty="0">
                <a:solidFill>
                  <a:schemeClr val="accent2"/>
                </a:solidFill>
                <a:effectLst/>
                <a:latin typeface="+mn-lt"/>
                <a:ea typeface="Times New Roman" panose="02020603050405020304" pitchFamily="18" charset="0"/>
              </a:rPr>
              <a:t>Wat: </a:t>
            </a:r>
            <a:r>
              <a:rPr lang="nl-NL" sz="1800" dirty="0">
                <a:solidFill>
                  <a:schemeClr val="accent2"/>
                </a:solidFill>
                <a:latin typeface="+mn-lt"/>
                <a:ea typeface="Times New Roman" panose="02020603050405020304" pitchFamily="18" charset="0"/>
              </a:rPr>
              <a:t>Ga op zoek naar een circulair voorbeeld.</a:t>
            </a:r>
            <a:endParaRPr lang="nl-NL" sz="1800" b="1" dirty="0">
              <a:solidFill>
                <a:schemeClr val="accent2"/>
              </a:solidFill>
              <a:effectLst/>
              <a:latin typeface="+mn-lt"/>
              <a:ea typeface="Times New Roman" panose="02020603050405020304" pitchFamily="18" charset="0"/>
            </a:endParaRPr>
          </a:p>
          <a:p>
            <a:pPr>
              <a:lnSpc>
                <a:spcPct val="107000"/>
              </a:lnSpc>
              <a:spcAft>
                <a:spcPts val="800"/>
              </a:spcAft>
            </a:pPr>
            <a:r>
              <a:rPr lang="nl-NL" sz="1800" b="1" dirty="0">
                <a:solidFill>
                  <a:schemeClr val="accent2"/>
                </a:solidFill>
                <a:effectLst/>
                <a:latin typeface="+mn-lt"/>
                <a:ea typeface="Times New Roman" panose="02020603050405020304" pitchFamily="18" charset="0"/>
              </a:rPr>
              <a:t> </a:t>
            </a:r>
            <a:r>
              <a:rPr lang="nl-NL" sz="1800" dirty="0">
                <a:solidFill>
                  <a:schemeClr val="accent2"/>
                </a:solidFill>
                <a:latin typeface="+mn-lt"/>
                <a:ea typeface="Times New Roman" panose="02020603050405020304" pitchFamily="18" charset="0"/>
              </a:rPr>
              <a:t>Beantwoord de volgende vragen:</a:t>
            </a:r>
          </a:p>
          <a:p>
            <a:pPr>
              <a:lnSpc>
                <a:spcPct val="107000"/>
              </a:lnSpc>
              <a:spcAft>
                <a:spcPts val="800"/>
              </a:spcAft>
            </a:pPr>
            <a:r>
              <a:rPr lang="nl-NL" sz="1800" i="1" dirty="0">
                <a:solidFill>
                  <a:schemeClr val="accent2"/>
                </a:solidFill>
                <a:latin typeface="+mn-lt"/>
                <a:ea typeface="Times New Roman" panose="02020603050405020304" pitchFamily="18" charset="0"/>
              </a:rPr>
              <a:t>Hoe heet het bedrijf?</a:t>
            </a:r>
          </a:p>
          <a:p>
            <a:pPr>
              <a:lnSpc>
                <a:spcPct val="107000"/>
              </a:lnSpc>
              <a:spcAft>
                <a:spcPts val="800"/>
              </a:spcAft>
            </a:pPr>
            <a:r>
              <a:rPr lang="nl-NL" sz="1800" i="1" dirty="0">
                <a:solidFill>
                  <a:schemeClr val="accent2"/>
                </a:solidFill>
                <a:latin typeface="+mn-lt"/>
                <a:ea typeface="Times New Roman" panose="02020603050405020304" pitchFamily="18" charset="0"/>
              </a:rPr>
              <a:t>Wat doet het bedrijf?</a:t>
            </a:r>
          </a:p>
          <a:p>
            <a:pPr>
              <a:lnSpc>
                <a:spcPct val="107000"/>
              </a:lnSpc>
              <a:spcAft>
                <a:spcPts val="800"/>
              </a:spcAft>
            </a:pPr>
            <a:r>
              <a:rPr lang="nl-NL" sz="1800" i="1" dirty="0">
                <a:solidFill>
                  <a:schemeClr val="accent2"/>
                </a:solidFill>
                <a:latin typeface="+mn-lt"/>
                <a:ea typeface="Times New Roman" panose="02020603050405020304" pitchFamily="18" charset="0"/>
              </a:rPr>
              <a:t>Op welke doelgroep is het bedrijf gefocust?</a:t>
            </a:r>
          </a:p>
          <a:p>
            <a:pPr>
              <a:lnSpc>
                <a:spcPct val="107000"/>
              </a:lnSpc>
              <a:spcAft>
                <a:spcPts val="800"/>
              </a:spcAft>
            </a:pPr>
            <a:r>
              <a:rPr lang="nl-NL" sz="1800" i="1" dirty="0">
                <a:solidFill>
                  <a:schemeClr val="accent2"/>
                </a:solidFill>
                <a:latin typeface="+mn-lt"/>
                <a:ea typeface="Times New Roman" panose="02020603050405020304" pitchFamily="18" charset="0"/>
              </a:rPr>
              <a:t>Waarom spreekt deze onderneming jou aan?</a:t>
            </a:r>
          </a:p>
          <a:p>
            <a:pPr>
              <a:lnSpc>
                <a:spcPct val="107000"/>
              </a:lnSpc>
              <a:spcAft>
                <a:spcPts val="800"/>
              </a:spcAft>
            </a:pPr>
            <a:r>
              <a:rPr lang="nl-NL" sz="1800" i="1" dirty="0">
                <a:solidFill>
                  <a:schemeClr val="accent2"/>
                </a:solidFill>
                <a:latin typeface="+mn-lt"/>
                <a:ea typeface="Times New Roman" panose="02020603050405020304" pitchFamily="18" charset="0"/>
              </a:rPr>
              <a:t>Hoe draagt dit bedrijf bij aan een circulaire economie?</a:t>
            </a:r>
          </a:p>
          <a:p>
            <a:pPr>
              <a:lnSpc>
                <a:spcPct val="107000"/>
              </a:lnSpc>
              <a:spcAft>
                <a:spcPts val="800"/>
              </a:spcAft>
            </a:pPr>
            <a:endParaRPr lang="nl-NL" sz="1800" i="1" dirty="0">
              <a:solidFill>
                <a:schemeClr val="accent2"/>
              </a:solidFill>
              <a:latin typeface="+mn-lt"/>
              <a:ea typeface="Times New Roman" panose="02020603050405020304" pitchFamily="18" charset="0"/>
            </a:endParaRPr>
          </a:p>
          <a:p>
            <a:pPr>
              <a:lnSpc>
                <a:spcPct val="107000"/>
              </a:lnSpc>
              <a:spcAft>
                <a:spcPts val="800"/>
              </a:spcAft>
            </a:pPr>
            <a:r>
              <a:rPr lang="nl-NL" sz="1800" b="1" i="1" dirty="0">
                <a:solidFill>
                  <a:schemeClr val="accent2"/>
                </a:solidFill>
                <a:latin typeface="+mn-lt"/>
                <a:ea typeface="Times New Roman" panose="02020603050405020304" pitchFamily="18" charset="0"/>
              </a:rPr>
              <a:t>Er worden zo willekeurig drie circulaire </a:t>
            </a:r>
            <a:r>
              <a:rPr lang="nl-NL" sz="1800" b="1" i="1">
                <a:solidFill>
                  <a:schemeClr val="accent2"/>
                </a:solidFill>
                <a:latin typeface="+mn-lt"/>
                <a:ea typeface="Times New Roman" panose="02020603050405020304" pitchFamily="18" charset="0"/>
              </a:rPr>
              <a:t>of duurzaam </a:t>
            </a:r>
            <a:r>
              <a:rPr lang="nl-NL" sz="1800" b="1" i="1" dirty="0">
                <a:solidFill>
                  <a:schemeClr val="accent2"/>
                </a:solidFill>
                <a:latin typeface="+mn-lt"/>
                <a:ea typeface="Times New Roman" panose="02020603050405020304" pitchFamily="18" charset="0"/>
              </a:rPr>
              <a:t>voorbeelden besproken</a:t>
            </a:r>
          </a:p>
          <a:p>
            <a:pPr>
              <a:lnSpc>
                <a:spcPct val="107000"/>
              </a:lnSpc>
              <a:spcAft>
                <a:spcPts val="800"/>
              </a:spcAft>
            </a:pPr>
            <a:br>
              <a:rPr lang="nl-NL" sz="1800" dirty="0">
                <a:solidFill>
                  <a:schemeClr val="accent2"/>
                </a:solidFill>
                <a:latin typeface="+mn-lt"/>
                <a:ea typeface="Times New Roman" panose="02020603050405020304" pitchFamily="18" charset="0"/>
              </a:rPr>
            </a:br>
            <a:endParaRPr lang="nl-NL" sz="1800" b="1" dirty="0">
              <a:solidFill>
                <a:schemeClr val="accent2"/>
              </a:solidFill>
              <a:latin typeface="+mn-lt"/>
            </a:endParaRPr>
          </a:p>
          <a:p>
            <a:endParaRPr lang="nl-NL" sz="1800" b="1" dirty="0">
              <a:solidFill>
                <a:schemeClr val="accent2"/>
              </a:solidFill>
              <a:latin typeface="+mn-lt"/>
            </a:endParaRPr>
          </a:p>
          <a:p>
            <a:endParaRPr lang="nl-NL" sz="1800" b="1" dirty="0">
              <a:solidFill>
                <a:schemeClr val="accent2"/>
              </a:solidFill>
              <a:latin typeface="+mn-lt"/>
            </a:endParaRPr>
          </a:p>
          <a:p>
            <a:endParaRPr lang="nl-NL" sz="1800" dirty="0">
              <a:solidFill>
                <a:schemeClr val="accent2"/>
              </a:solidFill>
              <a:latin typeface="+mn-lt"/>
            </a:endParaRPr>
          </a:p>
        </p:txBody>
      </p:sp>
      <p:pic>
        <p:nvPicPr>
          <p:cNvPr id="5" name="Afbeelding 4">
            <a:extLst>
              <a:ext uri="{FF2B5EF4-FFF2-40B4-BE49-F238E27FC236}">
                <a16:creationId xmlns:a16="http://schemas.microsoft.com/office/drawing/2014/main" id="{22F622E0-841A-40BF-94F3-31DCD4272349}"/>
              </a:ext>
            </a:extLst>
          </p:cNvPr>
          <p:cNvPicPr>
            <a:picLocks noChangeAspect="1"/>
          </p:cNvPicPr>
          <p:nvPr/>
        </p:nvPicPr>
        <p:blipFill>
          <a:blip r:embed="rId3"/>
          <a:stretch>
            <a:fillRect/>
          </a:stretch>
        </p:blipFill>
        <p:spPr>
          <a:xfrm>
            <a:off x="7620832" y="583122"/>
            <a:ext cx="2910467" cy="2180040"/>
          </a:xfrm>
          <a:prstGeom prst="rect">
            <a:avLst/>
          </a:prstGeom>
        </p:spPr>
      </p:pic>
      <p:sp>
        <p:nvSpPr>
          <p:cNvPr id="7" name="Tekstvak 6">
            <a:extLst>
              <a:ext uri="{FF2B5EF4-FFF2-40B4-BE49-F238E27FC236}">
                <a16:creationId xmlns:a16="http://schemas.microsoft.com/office/drawing/2014/main" id="{FE76DD2A-863E-406F-AAF2-B9539ADB35C2}"/>
              </a:ext>
            </a:extLst>
          </p:cNvPr>
          <p:cNvSpPr txBox="1"/>
          <p:nvPr/>
        </p:nvSpPr>
        <p:spPr>
          <a:xfrm>
            <a:off x="6562817" y="3073233"/>
            <a:ext cx="5293823" cy="1815882"/>
          </a:xfrm>
          <a:prstGeom prst="rect">
            <a:avLst/>
          </a:prstGeom>
          <a:noFill/>
        </p:spPr>
        <p:txBody>
          <a:bodyPr wrap="square">
            <a:spAutoFit/>
          </a:bodyPr>
          <a:lstStyle/>
          <a:p>
            <a:pPr marL="0" indent="0">
              <a:buNone/>
            </a:pPr>
            <a:r>
              <a:rPr lang="nl-NL" sz="1600" b="1" dirty="0"/>
              <a:t>Ik daag je uit om jou voorbeeld te koppelen </a:t>
            </a:r>
            <a:r>
              <a:rPr lang="nl-NL" sz="1600" b="1" i="1" dirty="0"/>
              <a:t>de</a:t>
            </a:r>
            <a:r>
              <a:rPr lang="nl-NL" sz="1600" b="1" dirty="0"/>
              <a:t> </a:t>
            </a:r>
            <a:r>
              <a:rPr lang="nl-NL" sz="1600" b="1" i="1" dirty="0"/>
              <a:t>Kenmerken van een ecosysteem:</a:t>
            </a:r>
          </a:p>
          <a:p>
            <a:pPr marL="285750" indent="-285750">
              <a:buFontTx/>
              <a:buChar char="-"/>
            </a:pPr>
            <a:r>
              <a:rPr lang="nl-NL" sz="1600" dirty="0"/>
              <a:t>Netwerk van relaties tussen organismen/organisaties</a:t>
            </a:r>
          </a:p>
          <a:p>
            <a:pPr marL="285750" indent="-285750">
              <a:buFontTx/>
              <a:buChar char="-"/>
            </a:pPr>
            <a:r>
              <a:rPr lang="nl-NL" sz="1600" dirty="0"/>
              <a:t>Circulatie van energie en materie</a:t>
            </a:r>
          </a:p>
          <a:p>
            <a:pPr marL="285750" indent="-285750">
              <a:buFontTx/>
              <a:buChar char="-"/>
            </a:pPr>
            <a:r>
              <a:rPr lang="nl-NL" sz="1600" dirty="0"/>
              <a:t>Dynamisch evenwicht</a:t>
            </a:r>
          </a:p>
          <a:p>
            <a:pPr marL="285750" indent="-285750">
              <a:buFontTx/>
              <a:buChar char="-"/>
            </a:pPr>
            <a:r>
              <a:rPr lang="nl-NL" sz="1600" dirty="0"/>
              <a:t>Zelf herstellend vermogen</a:t>
            </a:r>
          </a:p>
          <a:p>
            <a:pPr marL="285750" indent="-285750">
              <a:buFontTx/>
              <a:buChar char="-"/>
            </a:pPr>
            <a:r>
              <a:rPr lang="nl-NL" sz="1600" dirty="0"/>
              <a:t>Relaties met andere “ecosystemen”</a:t>
            </a:r>
          </a:p>
        </p:txBody>
      </p:sp>
    </p:spTree>
    <p:extLst>
      <p:ext uri="{BB962C8B-B14F-4D97-AF65-F5344CB8AC3E}">
        <p14:creationId xmlns:p14="http://schemas.microsoft.com/office/powerpoint/2010/main" val="40858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6ADFB34-18B0-4224-9527-203DFA7AE60D}"/>
              </a:ext>
            </a:extLst>
          </p:cNvPr>
          <p:cNvSpPr>
            <a:spLocks noGrp="1"/>
          </p:cNvSpPr>
          <p:nvPr>
            <p:ph type="title"/>
          </p:nvPr>
        </p:nvSpPr>
        <p:spPr/>
        <p:txBody>
          <a:bodyPr/>
          <a:lstStyle/>
          <a:p>
            <a:r>
              <a:rPr lang="nl-NL" sz="3600" dirty="0"/>
              <a:t>Circulaire economie</a:t>
            </a:r>
          </a:p>
        </p:txBody>
      </p:sp>
      <p:sp>
        <p:nvSpPr>
          <p:cNvPr id="10" name="Tijdelijke aanduiding voor inhoud 9">
            <a:extLst>
              <a:ext uri="{FF2B5EF4-FFF2-40B4-BE49-F238E27FC236}">
                <a16:creationId xmlns:a16="http://schemas.microsoft.com/office/drawing/2014/main" id="{73D6AD15-9DF6-45EF-B235-957527780FA5}"/>
              </a:ext>
            </a:extLst>
          </p:cNvPr>
          <p:cNvSpPr>
            <a:spLocks noGrp="1"/>
          </p:cNvSpPr>
          <p:nvPr>
            <p:ph idx="1"/>
          </p:nvPr>
        </p:nvSpPr>
        <p:spPr/>
        <p:txBody>
          <a:bodyPr/>
          <a:lstStyle/>
          <a:p>
            <a:pPr marL="0" indent="0">
              <a:buNone/>
            </a:pPr>
            <a:r>
              <a:rPr lang="nl-NL" i="1" dirty="0"/>
              <a:t>Een circulaire economie is een economisch systeem van gesloten kringlopen waarin grondstoffen, onderdelen en producten hun waarde zo min mogelijk verliezen, hernieuwbare energiebronnen worden gebruikt en systeemdenken centraal staat. In dit artikel lichten we deze definitie verder toe.</a:t>
            </a:r>
          </a:p>
        </p:txBody>
      </p:sp>
      <p:pic>
        <p:nvPicPr>
          <p:cNvPr id="3074" name="Picture 2" descr="Het verschil tussen een lineaire en een circulaire economie -">
            <a:extLst>
              <a:ext uri="{FF2B5EF4-FFF2-40B4-BE49-F238E27FC236}">
                <a16:creationId xmlns:a16="http://schemas.microsoft.com/office/drawing/2014/main" id="{F5D430BE-7FA6-441F-A76E-20BDEAD66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985" y="2964493"/>
            <a:ext cx="7992030" cy="3164844"/>
          </a:xfrm>
          <a:prstGeom prst="rect">
            <a:avLst/>
          </a:prstGeom>
          <a:noFill/>
          <a:extLst>
            <a:ext uri="{909E8E84-426E-40DD-AFC4-6F175D3DCCD1}">
              <a14:hiddenFill xmlns:a14="http://schemas.microsoft.com/office/drawing/2010/main">
                <a:solidFill>
                  <a:srgbClr val="FFFFFF"/>
                </a:solidFill>
              </a14:hiddenFill>
            </a:ext>
          </a:extLst>
        </p:spPr>
      </p:pic>
      <p:sp>
        <p:nvSpPr>
          <p:cNvPr id="2" name="Ovaal 1">
            <a:extLst>
              <a:ext uri="{FF2B5EF4-FFF2-40B4-BE49-F238E27FC236}">
                <a16:creationId xmlns:a16="http://schemas.microsoft.com/office/drawing/2014/main" id="{2FD08C68-554D-462F-BEDA-6CE73642B9DB}"/>
              </a:ext>
            </a:extLst>
          </p:cNvPr>
          <p:cNvSpPr/>
          <p:nvPr/>
        </p:nvSpPr>
        <p:spPr>
          <a:xfrm>
            <a:off x="6096000" y="1687163"/>
            <a:ext cx="2068945" cy="3043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A7E2C11D-CA54-4950-A923-DC81E4B058E6}"/>
              </a:ext>
            </a:extLst>
          </p:cNvPr>
          <p:cNvSpPr/>
          <p:nvPr/>
        </p:nvSpPr>
        <p:spPr>
          <a:xfrm>
            <a:off x="5301673" y="1939636"/>
            <a:ext cx="3297381"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9095F412-A5A3-44B4-B551-0ED56829CB7E}"/>
              </a:ext>
            </a:extLst>
          </p:cNvPr>
          <p:cNvSpPr/>
          <p:nvPr/>
        </p:nvSpPr>
        <p:spPr>
          <a:xfrm>
            <a:off x="212436" y="2235938"/>
            <a:ext cx="1887549"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57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C27CA87-F20F-4C9A-96E3-FAB1CE54148C}"/>
              </a:ext>
            </a:extLst>
          </p:cNvPr>
          <p:cNvSpPr>
            <a:spLocks noGrp="1"/>
          </p:cNvSpPr>
          <p:nvPr>
            <p:ph type="title"/>
          </p:nvPr>
        </p:nvSpPr>
        <p:spPr/>
        <p:txBody>
          <a:bodyPr/>
          <a:lstStyle/>
          <a:p>
            <a:pPr algn="ctr"/>
            <a:r>
              <a:rPr lang="nl-NL" dirty="0"/>
              <a:t>Kansen en risico’s </a:t>
            </a:r>
          </a:p>
        </p:txBody>
      </p:sp>
      <p:pic>
        <p:nvPicPr>
          <p:cNvPr id="13" name="Tijdelijke aanduiding voor inhoud 7">
            <a:extLst>
              <a:ext uri="{FF2B5EF4-FFF2-40B4-BE49-F238E27FC236}">
                <a16:creationId xmlns:a16="http://schemas.microsoft.com/office/drawing/2014/main" id="{C0948EB8-DFAB-4D10-998E-6CD8186F42AE}"/>
              </a:ext>
            </a:extLst>
          </p:cNvPr>
          <p:cNvPicPr>
            <a:picLocks noGrp="1" noChangeAspect="1"/>
          </p:cNvPicPr>
          <p:nvPr>
            <p:ph type="pic" sz="quarter" idx="14"/>
          </p:nvPr>
        </p:nvPicPr>
        <p:blipFill rotWithShape="1">
          <a:blip r:embed="rId2"/>
          <a:srcRect l="10593" t="57117" r="36790" b="4960"/>
          <a:stretch/>
        </p:blipFill>
        <p:spPr>
          <a:xfrm>
            <a:off x="2388638" y="1517206"/>
            <a:ext cx="7903028" cy="3204094"/>
          </a:xfrm>
        </p:spPr>
      </p:pic>
    </p:spTree>
    <p:extLst>
      <p:ext uri="{BB962C8B-B14F-4D97-AF65-F5344CB8AC3E}">
        <p14:creationId xmlns:p14="http://schemas.microsoft.com/office/powerpoint/2010/main" val="92414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e factuur van de natuur - MO*">
            <a:extLst>
              <a:ext uri="{FF2B5EF4-FFF2-40B4-BE49-F238E27FC236}">
                <a16:creationId xmlns:a16="http://schemas.microsoft.com/office/drawing/2014/main" id="{62F681F1-9201-428C-BC5C-1B2070927C1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501" t="-710" r="-219" b="1"/>
          <a:stretch/>
        </p:blipFill>
        <p:spPr bwMode="auto">
          <a:xfrm>
            <a:off x="5859955" y="3879228"/>
            <a:ext cx="5511461" cy="232010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6">
            <a:extLst>
              <a:ext uri="{FF2B5EF4-FFF2-40B4-BE49-F238E27FC236}">
                <a16:creationId xmlns:a16="http://schemas.microsoft.com/office/drawing/2014/main" id="{D9584CA9-D59E-41F0-AB09-621D92F4AE3E}"/>
              </a:ext>
            </a:extLst>
          </p:cNvPr>
          <p:cNvSpPr>
            <a:spLocks noGrp="1"/>
          </p:cNvSpPr>
          <p:nvPr>
            <p:ph type="body" sz="quarter" idx="13"/>
          </p:nvPr>
        </p:nvSpPr>
        <p:spPr>
          <a:xfrm>
            <a:off x="4740675" y="1443438"/>
            <a:ext cx="3875010" cy="3957296"/>
          </a:xfrm>
        </p:spPr>
        <p:txBody>
          <a:bodyPr/>
          <a:lstStyle/>
          <a:p>
            <a:pPr marL="0" indent="0">
              <a:lnSpc>
                <a:spcPct val="107000"/>
              </a:lnSpc>
              <a:spcAft>
                <a:spcPts val="800"/>
              </a:spcAft>
              <a:buNone/>
            </a:pPr>
            <a:r>
              <a:rPr lang="nl-NL" sz="1800" b="1" dirty="0">
                <a:latin typeface="Calibri" panose="020F0502020204030204" pitchFamily="34" charset="0"/>
                <a:ea typeface="Calibri" panose="020F0502020204030204" pitchFamily="34" charset="0"/>
                <a:cs typeface="Times New Roman" panose="02020603050405020304" pitchFamily="18" charset="0"/>
              </a:rPr>
              <a:t>Begrippen</a:t>
            </a:r>
          </a:p>
          <a:p>
            <a:pPr marL="285750" indent="-285750">
              <a:spcBef>
                <a:spcPts val="600"/>
              </a:spcBef>
              <a:spcAft>
                <a:spcPts val="800"/>
              </a:spcAft>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Lineaire economie</a:t>
            </a:r>
          </a:p>
          <a:p>
            <a:pPr marL="285750" indent="-285750">
              <a:spcBef>
                <a:spcPts val="600"/>
              </a:spcBef>
              <a:spcAft>
                <a:spcPts val="800"/>
              </a:spcAft>
              <a:buFontTx/>
              <a:buChar char="-"/>
            </a:pPr>
            <a:r>
              <a:rPr lang="nl-NL" sz="1800" dirty="0">
                <a:latin typeface="Calibri" panose="020F0502020204030204" pitchFamily="34" charset="0"/>
                <a:ea typeface="Calibri" panose="020F0502020204030204" pitchFamily="34" charset="0"/>
                <a:cs typeface="Times New Roman" panose="02020603050405020304" pitchFamily="18" charset="0"/>
              </a:rPr>
              <a:t>Circulaire economie</a:t>
            </a:r>
          </a:p>
          <a:p>
            <a:pPr marL="285750" indent="-285750">
              <a:spcBef>
                <a:spcPts val="600"/>
              </a:spcBef>
              <a:spcAft>
                <a:spcPts val="800"/>
              </a:spcAft>
              <a:buFontTx/>
              <a:buChar char="-"/>
            </a:pPr>
            <a:r>
              <a:rPr lang="nl-NL" sz="1800" dirty="0">
                <a:latin typeface="Calibri" panose="020F0502020204030204" pitchFamily="34" charset="0"/>
                <a:ea typeface="Calibri" panose="020F0502020204030204" pitchFamily="34" charset="0"/>
                <a:cs typeface="Times New Roman" panose="02020603050405020304" pitchFamily="18" charset="0"/>
              </a:rPr>
              <a:t>E</a:t>
            </a:r>
            <a:r>
              <a:rPr lang="nl-NL" sz="1800" dirty="0">
                <a:effectLst/>
                <a:latin typeface="Calibri" panose="020F0502020204030204" pitchFamily="34" charset="0"/>
                <a:ea typeface="Calibri" panose="020F0502020204030204" pitchFamily="34" charset="0"/>
                <a:cs typeface="Times New Roman" panose="02020603050405020304" pitchFamily="18" charset="0"/>
              </a:rPr>
              <a:t>cosysteem</a:t>
            </a:r>
          </a:p>
          <a:p>
            <a:pPr marL="285750" indent="-285750">
              <a:spcBef>
                <a:spcPts val="600"/>
              </a:spcBef>
              <a:spcAft>
                <a:spcPts val="800"/>
              </a:spcAft>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Ecologische voetafdruk</a:t>
            </a:r>
            <a:endParaRPr lang="nl-NL" dirty="0"/>
          </a:p>
          <a:p>
            <a:endParaRPr lang="nl-NL" dirty="0"/>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9" name="Tijdelijke aanduiding voor tekst 6">
            <a:extLst>
              <a:ext uri="{FF2B5EF4-FFF2-40B4-BE49-F238E27FC236}">
                <a16:creationId xmlns:a16="http://schemas.microsoft.com/office/drawing/2014/main" id="{E5C64E3B-1669-45C4-840F-6A8F8A306341}"/>
              </a:ext>
            </a:extLst>
          </p:cNvPr>
          <p:cNvSpPr txBox="1">
            <a:spLocks/>
          </p:cNvSpPr>
          <p:nvPr/>
        </p:nvSpPr>
        <p:spPr>
          <a:xfrm>
            <a:off x="1331650" y="1457266"/>
            <a:ext cx="3778836" cy="4111483"/>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nl-NL" b="1" dirty="0">
                <a:latin typeface="Calibri" panose="020F0502020204030204" pitchFamily="34" charset="0"/>
                <a:ea typeface="Calibri" panose="020F0502020204030204" pitchFamily="34" charset="0"/>
                <a:cs typeface="Times New Roman" panose="02020603050405020304" pitchFamily="18" charset="0"/>
              </a:rPr>
              <a:t>Vandaag </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Een kleine geschiedenis van de economie</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De definitie van de circulaire economie</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Kansen en risico’s</a:t>
            </a:r>
            <a:endParaRPr lang="nl-NL" dirty="0"/>
          </a:p>
          <a:p>
            <a:endParaRPr lang="nl-NL" dirty="0"/>
          </a:p>
        </p:txBody>
      </p:sp>
    </p:spTree>
    <p:extLst>
      <p:ext uri="{BB962C8B-B14F-4D97-AF65-F5344CB8AC3E}">
        <p14:creationId xmlns:p14="http://schemas.microsoft.com/office/powerpoint/2010/main" val="258247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1375670085"/>
              </p:ext>
            </p:extLst>
          </p:nvPr>
        </p:nvGraphicFramePr>
        <p:xfrm>
          <a:off x="212723" y="1389380"/>
          <a:ext cx="5668633" cy="4079240"/>
        </p:xfrm>
        <a:graphic>
          <a:graphicData uri="http://schemas.openxmlformats.org/drawingml/2006/table">
            <a:tbl>
              <a:tblPr firstRow="1" bandRow="1">
                <a:tableStyleId>{073A0DAA-6AF3-43AB-8588-CEC1D06C72B9}</a:tableStyleId>
              </a:tblPr>
              <a:tblGrid>
                <a:gridCol w="877126">
                  <a:extLst>
                    <a:ext uri="{9D8B030D-6E8A-4147-A177-3AD203B41FA5}">
                      <a16:colId xmlns:a16="http://schemas.microsoft.com/office/drawing/2014/main" val="1616475657"/>
                    </a:ext>
                  </a:extLst>
                </a:gridCol>
                <a:gridCol w="3098307">
                  <a:extLst>
                    <a:ext uri="{9D8B030D-6E8A-4147-A177-3AD203B41FA5}">
                      <a16:colId xmlns:a16="http://schemas.microsoft.com/office/drawing/2014/main" val="3999504125"/>
                    </a:ext>
                  </a:extLst>
                </a:gridCol>
                <a:gridCol w="1693200">
                  <a:extLst>
                    <a:ext uri="{9D8B030D-6E8A-4147-A177-3AD203B41FA5}">
                      <a16:colId xmlns:a16="http://schemas.microsoft.com/office/drawing/2014/main" val="924182445"/>
                    </a:ext>
                  </a:extLst>
                </a:gridCol>
              </a:tblGrid>
              <a:tr h="370840">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70840">
                <a:tc>
                  <a:txBody>
                    <a:bodyPr/>
                    <a:lstStyle/>
                    <a:p>
                      <a:r>
                        <a:rPr lang="nl-NL" dirty="0"/>
                        <a:t>1</a:t>
                      </a:r>
                    </a:p>
                  </a:txBody>
                  <a:tcPr/>
                </a:tc>
                <a:tc>
                  <a:txBody>
                    <a:bodyPr/>
                    <a:lstStyle/>
                    <a:p>
                      <a:r>
                        <a:rPr lang="nl-NL" dirty="0"/>
                        <a:t>Een kleine geschiedenis</a:t>
                      </a:r>
                    </a:p>
                  </a:txBody>
                  <a:tcPr/>
                </a:tc>
                <a:tc>
                  <a:txBody>
                    <a:bodyPr/>
                    <a:lstStyle/>
                    <a:p>
                      <a:r>
                        <a:rPr lang="nl-NL" dirty="0"/>
                        <a:t>15-11</a:t>
                      </a:r>
                    </a:p>
                  </a:txBody>
                  <a:tcPr/>
                </a:tc>
                <a:extLst>
                  <a:ext uri="{0D108BD9-81ED-4DB2-BD59-A6C34878D82A}">
                    <a16:rowId xmlns:a16="http://schemas.microsoft.com/office/drawing/2014/main" val="3390899482"/>
                  </a:ext>
                </a:extLst>
              </a:tr>
              <a:tr h="370840">
                <a:tc>
                  <a:txBody>
                    <a:bodyPr/>
                    <a:lstStyle/>
                    <a:p>
                      <a:r>
                        <a:rPr lang="nl-NL" dirty="0"/>
                        <a:t>2</a:t>
                      </a:r>
                    </a:p>
                  </a:txBody>
                  <a:tcPr/>
                </a:tc>
                <a:tc>
                  <a:txBody>
                    <a:bodyPr/>
                    <a:lstStyle/>
                    <a:p>
                      <a:r>
                        <a:rPr lang="nl-NL" dirty="0" err="1"/>
                        <a:t>Eco</a:t>
                      </a:r>
                      <a:r>
                        <a:rPr lang="nl-NL" dirty="0"/>
                        <a:t>-effectief en </a:t>
                      </a:r>
                      <a:r>
                        <a:rPr lang="nl-NL" dirty="0" err="1"/>
                        <a:t>eco</a:t>
                      </a:r>
                      <a:r>
                        <a:rPr lang="nl-NL" dirty="0"/>
                        <a:t>-efficiënt</a:t>
                      </a:r>
                    </a:p>
                  </a:txBody>
                  <a:tcPr/>
                </a:tc>
                <a:tc>
                  <a:txBody>
                    <a:bodyPr/>
                    <a:lstStyle/>
                    <a:p>
                      <a:r>
                        <a:rPr lang="nl-NL" dirty="0"/>
                        <a:t>22-11</a:t>
                      </a:r>
                    </a:p>
                  </a:txBody>
                  <a:tcPr/>
                </a:tc>
                <a:extLst>
                  <a:ext uri="{0D108BD9-81ED-4DB2-BD59-A6C34878D82A}">
                    <a16:rowId xmlns:a16="http://schemas.microsoft.com/office/drawing/2014/main" val="3072080638"/>
                  </a:ext>
                </a:extLst>
              </a:tr>
              <a:tr h="370840">
                <a:tc>
                  <a:txBody>
                    <a:bodyPr/>
                    <a:lstStyle/>
                    <a:p>
                      <a:r>
                        <a:rPr lang="nl-NL" dirty="0"/>
                        <a:t>3</a:t>
                      </a:r>
                    </a:p>
                  </a:txBody>
                  <a:tcPr/>
                </a:tc>
                <a:tc>
                  <a:txBody>
                    <a:bodyPr/>
                    <a:lstStyle/>
                    <a:p>
                      <a:r>
                        <a:rPr lang="nl-NL" dirty="0"/>
                        <a:t>Biologische cyclus</a:t>
                      </a:r>
                    </a:p>
                  </a:txBody>
                  <a:tcPr/>
                </a:tc>
                <a:tc>
                  <a:txBody>
                    <a:bodyPr/>
                    <a:lstStyle/>
                    <a:p>
                      <a:r>
                        <a:rPr lang="nl-NL" dirty="0"/>
                        <a:t>29-11</a:t>
                      </a:r>
                    </a:p>
                  </a:txBody>
                  <a:tcPr/>
                </a:tc>
                <a:extLst>
                  <a:ext uri="{0D108BD9-81ED-4DB2-BD59-A6C34878D82A}">
                    <a16:rowId xmlns:a16="http://schemas.microsoft.com/office/drawing/2014/main" val="2063592790"/>
                  </a:ext>
                </a:extLst>
              </a:tr>
              <a:tr h="370840">
                <a:tc>
                  <a:txBody>
                    <a:bodyPr/>
                    <a:lstStyle/>
                    <a:p>
                      <a:r>
                        <a:rPr lang="nl-NL" dirty="0"/>
                        <a:t>4</a:t>
                      </a:r>
                    </a:p>
                  </a:txBody>
                  <a:tcPr/>
                </a:tc>
                <a:tc>
                  <a:txBody>
                    <a:bodyPr/>
                    <a:lstStyle/>
                    <a:p>
                      <a:r>
                        <a:rPr lang="nl-NL" dirty="0"/>
                        <a:t>Technologisch cyclus</a:t>
                      </a:r>
                    </a:p>
                  </a:txBody>
                  <a:tcPr/>
                </a:tc>
                <a:tc>
                  <a:txBody>
                    <a:bodyPr/>
                    <a:lstStyle/>
                    <a:p>
                      <a:r>
                        <a:rPr lang="nl-NL" dirty="0"/>
                        <a:t>6-12</a:t>
                      </a:r>
                    </a:p>
                  </a:txBody>
                  <a:tcPr/>
                </a:tc>
                <a:extLst>
                  <a:ext uri="{0D108BD9-81ED-4DB2-BD59-A6C34878D82A}">
                    <a16:rowId xmlns:a16="http://schemas.microsoft.com/office/drawing/2014/main" val="3447836521"/>
                  </a:ext>
                </a:extLst>
              </a:tr>
              <a:tr h="370840">
                <a:tc>
                  <a:txBody>
                    <a:bodyPr/>
                    <a:lstStyle/>
                    <a:p>
                      <a:r>
                        <a:rPr lang="nl-NL" dirty="0"/>
                        <a:t>5</a:t>
                      </a:r>
                    </a:p>
                  </a:txBody>
                  <a:tcPr/>
                </a:tc>
                <a:tc>
                  <a:txBody>
                    <a:bodyPr/>
                    <a:lstStyle/>
                    <a:p>
                      <a:r>
                        <a:rPr lang="nl-NL" i="1" dirty="0" err="1"/>
                        <a:t>Cradle</a:t>
                      </a:r>
                      <a:r>
                        <a:rPr lang="nl-NL" i="1" dirty="0"/>
                        <a:t> </a:t>
                      </a:r>
                      <a:r>
                        <a:rPr lang="nl-NL" i="1" dirty="0" err="1"/>
                        <a:t>to</a:t>
                      </a:r>
                      <a:r>
                        <a:rPr lang="nl-NL" i="1" dirty="0"/>
                        <a:t> </a:t>
                      </a:r>
                      <a:r>
                        <a:rPr lang="nl-NL" i="1" dirty="0" err="1"/>
                        <a:t>Cradle</a:t>
                      </a:r>
                      <a:r>
                        <a:rPr lang="nl-NL" i="1" dirty="0"/>
                        <a:t> – 1 </a:t>
                      </a:r>
                    </a:p>
                  </a:txBody>
                  <a:tcPr/>
                </a:tc>
                <a:tc>
                  <a:txBody>
                    <a:bodyPr/>
                    <a:lstStyle/>
                    <a:p>
                      <a:r>
                        <a:rPr lang="nl-NL" dirty="0"/>
                        <a:t>13-12</a:t>
                      </a:r>
                    </a:p>
                  </a:txBody>
                  <a:tcPr/>
                </a:tc>
                <a:extLst>
                  <a:ext uri="{0D108BD9-81ED-4DB2-BD59-A6C34878D82A}">
                    <a16:rowId xmlns:a16="http://schemas.microsoft.com/office/drawing/2014/main" val="2280175249"/>
                  </a:ext>
                </a:extLst>
              </a:tr>
              <a:tr h="370840">
                <a:tc>
                  <a:txBody>
                    <a:bodyPr/>
                    <a:lstStyle/>
                    <a:p>
                      <a:r>
                        <a:rPr lang="nl-NL"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err="1"/>
                        <a:t>Cradle</a:t>
                      </a:r>
                      <a:r>
                        <a:rPr lang="nl-NL" i="1" dirty="0"/>
                        <a:t> </a:t>
                      </a:r>
                      <a:r>
                        <a:rPr lang="nl-NL" i="1" dirty="0" err="1"/>
                        <a:t>to</a:t>
                      </a:r>
                      <a:r>
                        <a:rPr lang="nl-NL" i="1" dirty="0"/>
                        <a:t> </a:t>
                      </a:r>
                      <a:r>
                        <a:rPr lang="nl-NL" i="1" dirty="0" err="1"/>
                        <a:t>Cradle</a:t>
                      </a:r>
                      <a:r>
                        <a:rPr lang="nl-NL" i="1" dirty="0"/>
                        <a:t> –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97281177"/>
                  </a:ext>
                </a:extLst>
              </a:tr>
              <a:tr h="370840">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Biobased</a:t>
                      </a:r>
                      <a:r>
                        <a:rPr lang="nl-NL" dirty="0"/>
                        <a:t> economie</a:t>
                      </a:r>
                    </a:p>
                  </a:txBody>
                  <a:tcPr/>
                </a:tc>
                <a:tc>
                  <a:txBody>
                    <a:bodyPr/>
                    <a:lstStyle/>
                    <a:p>
                      <a:r>
                        <a:rPr lang="nl-NL" dirty="0"/>
                        <a:t>10-01</a:t>
                      </a:r>
                    </a:p>
                  </a:txBody>
                  <a:tcPr/>
                </a:tc>
                <a:extLst>
                  <a:ext uri="{0D108BD9-81ED-4DB2-BD59-A6C34878D82A}">
                    <a16:rowId xmlns:a16="http://schemas.microsoft.com/office/drawing/2014/main" val="3263428967"/>
                  </a:ext>
                </a:extLst>
              </a:tr>
              <a:tr h="370840">
                <a:tc>
                  <a:txBody>
                    <a:bodyPr/>
                    <a:lstStyle/>
                    <a:p>
                      <a:r>
                        <a:rPr lang="nl-NL" dirty="0"/>
                        <a:t>8</a:t>
                      </a:r>
                    </a:p>
                  </a:txBody>
                  <a:tcPr/>
                </a:tc>
                <a:tc>
                  <a:txBody>
                    <a:bodyPr/>
                    <a:lstStyle/>
                    <a:p>
                      <a:r>
                        <a:rPr lang="nl-NL" dirty="0"/>
                        <a:t>‘Groene’ economieën </a:t>
                      </a:r>
                    </a:p>
                  </a:txBody>
                  <a:tcPr/>
                </a:tc>
                <a:tc>
                  <a:txBody>
                    <a:bodyPr/>
                    <a:lstStyle/>
                    <a:p>
                      <a:r>
                        <a:rPr lang="nl-NL" dirty="0"/>
                        <a:t>17-01</a:t>
                      </a:r>
                    </a:p>
                  </a:txBody>
                  <a:tcPr/>
                </a:tc>
                <a:extLst>
                  <a:ext uri="{0D108BD9-81ED-4DB2-BD59-A6C34878D82A}">
                    <a16:rowId xmlns:a16="http://schemas.microsoft.com/office/drawing/2014/main" val="3065796129"/>
                  </a:ext>
                </a:extLst>
              </a:tr>
              <a:tr h="370840">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70840">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p:nvPr/>
        </p:nvCxnSpPr>
        <p:spPr>
          <a:xfrm>
            <a:off x="212723" y="3968318"/>
            <a:ext cx="566863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6175378" y="-177553"/>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e factuur van de natuur - MO*">
            <a:extLst>
              <a:ext uri="{FF2B5EF4-FFF2-40B4-BE49-F238E27FC236}">
                <a16:creationId xmlns:a16="http://schemas.microsoft.com/office/drawing/2014/main" id="{62F681F1-9201-428C-BC5C-1B2070927C1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501" t="-710" r="-219" b="1"/>
          <a:stretch/>
        </p:blipFill>
        <p:spPr bwMode="auto">
          <a:xfrm>
            <a:off x="5859955" y="3879228"/>
            <a:ext cx="5511461" cy="232010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6">
            <a:extLst>
              <a:ext uri="{FF2B5EF4-FFF2-40B4-BE49-F238E27FC236}">
                <a16:creationId xmlns:a16="http://schemas.microsoft.com/office/drawing/2014/main" id="{D9584CA9-D59E-41F0-AB09-621D92F4AE3E}"/>
              </a:ext>
            </a:extLst>
          </p:cNvPr>
          <p:cNvSpPr>
            <a:spLocks noGrp="1"/>
          </p:cNvSpPr>
          <p:nvPr>
            <p:ph type="body" sz="quarter" idx="13"/>
          </p:nvPr>
        </p:nvSpPr>
        <p:spPr>
          <a:xfrm>
            <a:off x="4740676" y="1443438"/>
            <a:ext cx="3875010" cy="3957296"/>
          </a:xfrm>
        </p:spPr>
        <p:txBody>
          <a:bodyPr/>
          <a:lstStyle/>
          <a:p>
            <a:pPr marL="0" indent="0">
              <a:lnSpc>
                <a:spcPct val="107000"/>
              </a:lnSpc>
              <a:spcAft>
                <a:spcPts val="800"/>
              </a:spcAft>
              <a:buNone/>
            </a:pPr>
            <a:r>
              <a:rPr lang="nl-NL" sz="1800" b="1" dirty="0">
                <a:latin typeface="Calibri" panose="020F0502020204030204" pitchFamily="34" charset="0"/>
                <a:ea typeface="Calibri" panose="020F0502020204030204" pitchFamily="34" charset="0"/>
                <a:cs typeface="Times New Roman" panose="02020603050405020304" pitchFamily="18" charset="0"/>
              </a:rPr>
              <a:t>Begrippen</a:t>
            </a:r>
          </a:p>
          <a:p>
            <a:pPr marL="0" indent="0">
              <a:lnSpc>
                <a:spcPct val="107000"/>
              </a:lnSpc>
              <a:spcAft>
                <a:spcPts val="800"/>
              </a:spcAft>
              <a:buNone/>
            </a:pPr>
            <a:r>
              <a:rPr lang="nl-NL" dirty="0">
                <a:latin typeface="Calibri" panose="020F0502020204030204" pitchFamily="34" charset="0"/>
                <a:ea typeface="Calibri" panose="020F0502020204030204" pitchFamily="34" charset="0"/>
                <a:cs typeface="Times New Roman" panose="02020603050405020304" pitchFamily="18" charset="0"/>
              </a:rPr>
              <a:t>Je weet wat de begrippen betekenen en kan deze toepassen in het vakgebied.</a:t>
            </a: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spcAft>
                <a:spcPts val="800"/>
              </a:spcAft>
              <a:buFontTx/>
              <a:buChar char="-"/>
            </a:pPr>
            <a:r>
              <a:rPr lang="nl-NL" dirty="0">
                <a:latin typeface="Calibri" panose="020F0502020204030204" pitchFamily="34" charset="0"/>
                <a:ea typeface="Calibri" panose="020F0502020204030204" pitchFamily="34" charset="0"/>
                <a:cs typeface="Times New Roman" panose="02020603050405020304" pitchFamily="18" charset="0"/>
              </a:rPr>
              <a:t>Ecosysteem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spcAft>
                <a:spcPts val="800"/>
              </a:spcAft>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Lineaire economie</a:t>
            </a:r>
          </a:p>
          <a:p>
            <a:pPr marL="285750" indent="-285750">
              <a:spcBef>
                <a:spcPts val="600"/>
              </a:spcBef>
              <a:spcAft>
                <a:spcPts val="800"/>
              </a:spcAft>
              <a:buFontTx/>
              <a:buChar char="-"/>
            </a:pPr>
            <a:r>
              <a:rPr lang="nl-NL" sz="1800" dirty="0">
                <a:latin typeface="Calibri" panose="020F0502020204030204" pitchFamily="34" charset="0"/>
                <a:ea typeface="Calibri" panose="020F0502020204030204" pitchFamily="34" charset="0"/>
                <a:cs typeface="Times New Roman" panose="02020603050405020304" pitchFamily="18" charset="0"/>
              </a:rPr>
              <a:t>Circulaire economie</a:t>
            </a:r>
          </a:p>
          <a:p>
            <a:pPr marL="285750" indent="-285750">
              <a:spcBef>
                <a:spcPts val="600"/>
              </a:spcBef>
              <a:spcAft>
                <a:spcPts val="800"/>
              </a:spcAft>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Ecologische voetafdruk</a:t>
            </a:r>
            <a:endParaRPr lang="nl-NL" dirty="0"/>
          </a:p>
          <a:p>
            <a:endParaRPr lang="nl-NL" dirty="0"/>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9" name="Tijdelijke aanduiding voor tekst 6">
            <a:extLst>
              <a:ext uri="{FF2B5EF4-FFF2-40B4-BE49-F238E27FC236}">
                <a16:creationId xmlns:a16="http://schemas.microsoft.com/office/drawing/2014/main" id="{E5C64E3B-1669-45C4-840F-6A8F8A306341}"/>
              </a:ext>
            </a:extLst>
          </p:cNvPr>
          <p:cNvSpPr txBox="1">
            <a:spLocks/>
          </p:cNvSpPr>
          <p:nvPr/>
        </p:nvSpPr>
        <p:spPr>
          <a:xfrm>
            <a:off x="1331650" y="1457266"/>
            <a:ext cx="3778836" cy="4111483"/>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nl-NL" b="1" dirty="0">
                <a:latin typeface="Calibri" panose="020F0502020204030204" pitchFamily="34" charset="0"/>
                <a:ea typeface="Calibri" panose="020F0502020204030204" pitchFamily="34" charset="0"/>
                <a:cs typeface="Times New Roman" panose="02020603050405020304" pitchFamily="18" charset="0"/>
              </a:rPr>
              <a:t>Vandaag </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Een kleine geschiedenis van de economie</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De definitie van de circulaire economie</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Kansen en risico’s</a:t>
            </a:r>
            <a:endParaRPr lang="nl-NL" dirty="0"/>
          </a:p>
          <a:p>
            <a:endParaRPr lang="nl-NL" dirty="0"/>
          </a:p>
        </p:txBody>
      </p:sp>
    </p:spTree>
    <p:extLst>
      <p:ext uri="{BB962C8B-B14F-4D97-AF65-F5344CB8AC3E}">
        <p14:creationId xmlns:p14="http://schemas.microsoft.com/office/powerpoint/2010/main" val="40018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06A32-E6E8-48EA-968C-B73135CBE7FE}"/>
              </a:ext>
            </a:extLst>
          </p:cNvPr>
          <p:cNvSpPr>
            <a:spLocks noGrp="1"/>
          </p:cNvSpPr>
          <p:nvPr>
            <p:ph type="title"/>
          </p:nvPr>
        </p:nvSpPr>
        <p:spPr/>
        <p:txBody>
          <a:bodyPr/>
          <a:lstStyle/>
          <a:p>
            <a:r>
              <a:rPr lang="nl-NL" dirty="0"/>
              <a:t>Ecosysteem</a:t>
            </a:r>
          </a:p>
        </p:txBody>
      </p:sp>
      <p:pic>
        <p:nvPicPr>
          <p:cNvPr id="5" name="Tijdelijke aanduiding voor inhoud 4">
            <a:extLst>
              <a:ext uri="{FF2B5EF4-FFF2-40B4-BE49-F238E27FC236}">
                <a16:creationId xmlns:a16="http://schemas.microsoft.com/office/drawing/2014/main" id="{D450F96C-40AA-42B5-B03A-BAB969EF9631}"/>
              </a:ext>
            </a:extLst>
          </p:cNvPr>
          <p:cNvPicPr>
            <a:picLocks noGrp="1" noChangeAspect="1"/>
          </p:cNvPicPr>
          <p:nvPr>
            <p:ph idx="1"/>
          </p:nvPr>
        </p:nvPicPr>
        <p:blipFill>
          <a:blip r:embed="rId2"/>
          <a:stretch>
            <a:fillRect/>
          </a:stretch>
        </p:blipFill>
        <p:spPr>
          <a:xfrm>
            <a:off x="4968037" y="391042"/>
            <a:ext cx="2379137" cy="2933183"/>
          </a:xfrm>
          <a:prstGeom prst="rect">
            <a:avLst/>
          </a:prstGeom>
        </p:spPr>
      </p:pic>
      <p:sp>
        <p:nvSpPr>
          <p:cNvPr id="4" name="Tijdelijke aanduiding voor tekst 3">
            <a:extLst>
              <a:ext uri="{FF2B5EF4-FFF2-40B4-BE49-F238E27FC236}">
                <a16:creationId xmlns:a16="http://schemas.microsoft.com/office/drawing/2014/main" id="{F5F18E41-5973-4079-B471-218C1FF6D82A}"/>
              </a:ext>
            </a:extLst>
          </p:cNvPr>
          <p:cNvSpPr>
            <a:spLocks noGrp="1"/>
          </p:cNvSpPr>
          <p:nvPr>
            <p:ph type="body" sz="half" idx="2"/>
          </p:nvPr>
        </p:nvSpPr>
        <p:spPr/>
        <p:txBody>
          <a:bodyPr>
            <a:normAutofit/>
          </a:bodyPr>
          <a:lstStyle/>
          <a:p>
            <a:r>
              <a:rPr lang="nl-NL" sz="1600" dirty="0"/>
              <a:t>Ecosysteem – Een natuurlijk systeem dat bestaat uit verschillende organismen en hun abiotische omgeving. </a:t>
            </a:r>
          </a:p>
          <a:p>
            <a:endParaRPr lang="nl-NL" sz="1600" dirty="0"/>
          </a:p>
          <a:p>
            <a:r>
              <a:rPr lang="nl-NL" sz="1600" dirty="0"/>
              <a:t>Verschillende soorten zoals: Bos, grasland, koraalrif, woestijn, etc. etc. </a:t>
            </a:r>
          </a:p>
          <a:p>
            <a:endParaRPr lang="nl-NL" sz="1600" dirty="0"/>
          </a:p>
          <a:p>
            <a:r>
              <a:rPr lang="nl-NL" sz="1600" b="1" dirty="0"/>
              <a:t>Abiotisch</a:t>
            </a:r>
            <a:r>
              <a:rPr lang="nl-NL" sz="1600" dirty="0"/>
              <a:t> – Niet levende materie </a:t>
            </a:r>
          </a:p>
          <a:p>
            <a:r>
              <a:rPr lang="nl-NL" sz="1600" b="1" dirty="0"/>
              <a:t>Biotisch</a:t>
            </a:r>
            <a:r>
              <a:rPr lang="nl-NL" sz="1600" dirty="0"/>
              <a:t> – al het levende of dode organisme</a:t>
            </a:r>
          </a:p>
          <a:p>
            <a:endParaRPr lang="nl-NL" sz="1600" dirty="0"/>
          </a:p>
          <a:p>
            <a:r>
              <a:rPr lang="nl-NL" sz="1600" b="1" dirty="0"/>
              <a:t>Kenmerken van een ecosysteem:</a:t>
            </a:r>
          </a:p>
          <a:p>
            <a:pPr marL="285750" indent="-285750">
              <a:buFontTx/>
              <a:buChar char="-"/>
            </a:pPr>
            <a:r>
              <a:rPr lang="nl-NL" sz="1600" dirty="0"/>
              <a:t>Netwerk van relaties tussen organismen</a:t>
            </a:r>
          </a:p>
          <a:p>
            <a:pPr marL="285750" indent="-285750">
              <a:buFontTx/>
              <a:buChar char="-"/>
            </a:pPr>
            <a:r>
              <a:rPr lang="nl-NL" sz="1600" dirty="0"/>
              <a:t>Circulatie van energie en materie</a:t>
            </a:r>
          </a:p>
          <a:p>
            <a:pPr marL="285750" indent="-285750">
              <a:buFontTx/>
              <a:buChar char="-"/>
            </a:pPr>
            <a:r>
              <a:rPr lang="nl-NL" sz="1600" dirty="0"/>
              <a:t>Dynamisch evenwicht</a:t>
            </a:r>
          </a:p>
          <a:p>
            <a:pPr marL="285750" indent="-285750">
              <a:buFontTx/>
              <a:buChar char="-"/>
            </a:pPr>
            <a:r>
              <a:rPr lang="nl-NL" sz="1600" dirty="0"/>
              <a:t>Zelf herstellend vermogen</a:t>
            </a:r>
          </a:p>
          <a:p>
            <a:pPr marL="285750" indent="-285750">
              <a:buFontTx/>
              <a:buChar char="-"/>
            </a:pPr>
            <a:r>
              <a:rPr lang="nl-NL" sz="1600" dirty="0"/>
              <a:t>Relaties met andere ecosystemen</a:t>
            </a:r>
          </a:p>
          <a:p>
            <a:endParaRPr lang="nl-NL" sz="1600" dirty="0"/>
          </a:p>
          <a:p>
            <a:endParaRPr lang="nl-NL" dirty="0"/>
          </a:p>
        </p:txBody>
      </p:sp>
      <p:pic>
        <p:nvPicPr>
          <p:cNvPr id="6" name="Afbeelding 5">
            <a:extLst>
              <a:ext uri="{FF2B5EF4-FFF2-40B4-BE49-F238E27FC236}">
                <a16:creationId xmlns:a16="http://schemas.microsoft.com/office/drawing/2014/main" id="{B5800508-3192-42A3-A05A-7FA58110E98F}"/>
              </a:ext>
            </a:extLst>
          </p:cNvPr>
          <p:cNvPicPr>
            <a:picLocks noChangeAspect="1"/>
          </p:cNvPicPr>
          <p:nvPr/>
        </p:nvPicPr>
        <p:blipFill>
          <a:blip r:embed="rId3"/>
          <a:stretch>
            <a:fillRect/>
          </a:stretch>
        </p:blipFill>
        <p:spPr>
          <a:xfrm>
            <a:off x="8052047" y="367738"/>
            <a:ext cx="3862572" cy="2604818"/>
          </a:xfrm>
          <a:prstGeom prst="rect">
            <a:avLst/>
          </a:prstGeom>
        </p:spPr>
      </p:pic>
      <p:pic>
        <p:nvPicPr>
          <p:cNvPr id="7" name="Afbeelding 6">
            <a:extLst>
              <a:ext uri="{FF2B5EF4-FFF2-40B4-BE49-F238E27FC236}">
                <a16:creationId xmlns:a16="http://schemas.microsoft.com/office/drawing/2014/main" id="{C90634DD-CE82-43DD-847E-6DFE9D2537F9}"/>
              </a:ext>
            </a:extLst>
          </p:cNvPr>
          <p:cNvPicPr>
            <a:picLocks noChangeAspect="1"/>
          </p:cNvPicPr>
          <p:nvPr/>
        </p:nvPicPr>
        <p:blipFill>
          <a:blip r:embed="rId4"/>
          <a:stretch>
            <a:fillRect/>
          </a:stretch>
        </p:blipFill>
        <p:spPr>
          <a:xfrm>
            <a:off x="7284012" y="3769494"/>
            <a:ext cx="4630607" cy="2999730"/>
          </a:xfrm>
          <a:prstGeom prst="rect">
            <a:avLst/>
          </a:prstGeom>
        </p:spPr>
      </p:pic>
    </p:spTree>
    <p:extLst>
      <p:ext uri="{BB962C8B-B14F-4D97-AF65-F5344CB8AC3E}">
        <p14:creationId xmlns:p14="http://schemas.microsoft.com/office/powerpoint/2010/main" val="38310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66EB1-12FF-40C1-82E9-A608B49C383A}"/>
              </a:ext>
            </a:extLst>
          </p:cNvPr>
          <p:cNvSpPr>
            <a:spLocks noGrp="1"/>
          </p:cNvSpPr>
          <p:nvPr>
            <p:ph type="title"/>
          </p:nvPr>
        </p:nvSpPr>
        <p:spPr/>
        <p:txBody>
          <a:bodyPr/>
          <a:lstStyle/>
          <a:p>
            <a:r>
              <a:rPr lang="nl-NL" dirty="0"/>
              <a:t>Geschiedenis</a:t>
            </a:r>
          </a:p>
        </p:txBody>
      </p:sp>
      <p:sp>
        <p:nvSpPr>
          <p:cNvPr id="4" name="Tijdelijke aanduiding voor tekst 3">
            <a:extLst>
              <a:ext uri="{FF2B5EF4-FFF2-40B4-BE49-F238E27FC236}">
                <a16:creationId xmlns:a16="http://schemas.microsoft.com/office/drawing/2014/main" id="{65EB5801-7854-45D9-9F8A-32ECF821768B}"/>
              </a:ext>
            </a:extLst>
          </p:cNvPr>
          <p:cNvSpPr>
            <a:spLocks noGrp="1"/>
          </p:cNvSpPr>
          <p:nvPr>
            <p:ph type="body" sz="half" idx="2"/>
          </p:nvPr>
        </p:nvSpPr>
        <p:spPr>
          <a:xfrm>
            <a:off x="609600" y="1435101"/>
            <a:ext cx="4764349" cy="4691063"/>
          </a:xfrm>
        </p:spPr>
        <p:txBody>
          <a:bodyPr>
            <a:normAutofit/>
          </a:bodyPr>
          <a:lstStyle/>
          <a:p>
            <a:r>
              <a:rPr lang="nl-NL" sz="1800" b="1" dirty="0"/>
              <a:t>In het verleden</a:t>
            </a:r>
          </a:p>
          <a:p>
            <a:r>
              <a:rPr lang="nl-NL" sz="1800" dirty="0"/>
              <a:t>Circulaire – leven met de natuur (consument)</a:t>
            </a:r>
          </a:p>
          <a:p>
            <a:endParaRPr lang="nl-NL" sz="1800" dirty="0"/>
          </a:p>
          <a:p>
            <a:r>
              <a:rPr lang="nl-NL" sz="1800" b="1" dirty="0"/>
              <a:t>In het heden </a:t>
            </a:r>
          </a:p>
          <a:p>
            <a:r>
              <a:rPr lang="nl-NL" sz="1800" dirty="0"/>
              <a:t>Lineair – consumptie maatschappij (producent)</a:t>
            </a:r>
          </a:p>
          <a:p>
            <a:endParaRPr lang="nl-NL" sz="1800" dirty="0"/>
          </a:p>
          <a:p>
            <a:r>
              <a:rPr lang="nl-NL" sz="1800" b="1" dirty="0"/>
              <a:t>Nu en in de toekomst</a:t>
            </a:r>
          </a:p>
          <a:p>
            <a:r>
              <a:rPr lang="nl-NL" sz="1800" dirty="0"/>
              <a:t>Circulaire – biologisch en technologisch </a:t>
            </a:r>
          </a:p>
        </p:txBody>
      </p:sp>
      <p:pic>
        <p:nvPicPr>
          <p:cNvPr id="6" name="Tijdelijke aanduiding voor inhoud 5">
            <a:hlinkClick r:id="rId3"/>
            <a:extLst>
              <a:ext uri="{FF2B5EF4-FFF2-40B4-BE49-F238E27FC236}">
                <a16:creationId xmlns:a16="http://schemas.microsoft.com/office/drawing/2014/main" id="{9621FA88-E3A6-4F8C-A3D5-12ED2F730FC6}"/>
              </a:ext>
            </a:extLst>
          </p:cNvPr>
          <p:cNvPicPr>
            <a:picLocks noGrp="1" noChangeAspect="1"/>
          </p:cNvPicPr>
          <p:nvPr>
            <p:ph idx="1"/>
          </p:nvPr>
        </p:nvPicPr>
        <p:blipFill>
          <a:blip r:embed="rId4"/>
          <a:stretch>
            <a:fillRect/>
          </a:stretch>
        </p:blipFill>
        <p:spPr>
          <a:xfrm>
            <a:off x="3881751" y="3908301"/>
            <a:ext cx="1838006" cy="2843166"/>
          </a:xfrm>
          <a:prstGeom prst="rect">
            <a:avLst/>
          </a:prstGeom>
        </p:spPr>
      </p:pic>
      <p:pic>
        <p:nvPicPr>
          <p:cNvPr id="2052" name="Picture 4" descr="Geschiedenis van de mensheid rond de wereld 2d-webbanner, posterset |  Premium Vector">
            <a:extLst>
              <a:ext uri="{FF2B5EF4-FFF2-40B4-BE49-F238E27FC236}">
                <a16:creationId xmlns:a16="http://schemas.microsoft.com/office/drawing/2014/main" id="{D144F830-CF02-44C8-8A57-388850D15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245" y="120651"/>
            <a:ext cx="5371046" cy="51565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en handige tip van uw favoriete cabaretfenomeen des vaderlands -  Poldermanie">
            <a:extLst>
              <a:ext uri="{FF2B5EF4-FFF2-40B4-BE49-F238E27FC236}">
                <a16:creationId xmlns:a16="http://schemas.microsoft.com/office/drawing/2014/main" id="{6328907E-9CCB-4C93-A674-8E8568B1B3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240" y="4470399"/>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 see erotical photos. click on picture :) – Rebecca Smith">
            <a:extLst>
              <a:ext uri="{FF2B5EF4-FFF2-40B4-BE49-F238E27FC236}">
                <a16:creationId xmlns:a16="http://schemas.microsoft.com/office/drawing/2014/main" id="{CEB056D2-AB53-41F3-A310-19F57394C3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3960" y="4470399"/>
            <a:ext cx="2600325"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3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grpSp>
        <p:nvGrpSpPr>
          <p:cNvPr id="6" name="Groep 5"/>
          <p:cNvGrpSpPr/>
          <p:nvPr/>
        </p:nvGrpSpPr>
        <p:grpSpPr>
          <a:xfrm>
            <a:off x="0" y="1846555"/>
            <a:ext cx="6096000" cy="4805678"/>
            <a:chOff x="0" y="1979743"/>
            <a:chExt cx="6412880" cy="4878257"/>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9853"/>
              <a:ext cx="6412880" cy="4478147"/>
            </a:xfrm>
            <a:prstGeom prst="rect">
              <a:avLst/>
            </a:prstGeom>
          </p:spPr>
        </p:pic>
        <p:sp>
          <p:nvSpPr>
            <p:cNvPr id="5" name="Tekstvak 4"/>
            <p:cNvSpPr txBox="1"/>
            <p:nvPr/>
          </p:nvSpPr>
          <p:spPr>
            <a:xfrm>
              <a:off x="52370" y="1979743"/>
              <a:ext cx="4400820" cy="400110"/>
            </a:xfrm>
            <a:prstGeom prst="rect">
              <a:avLst/>
            </a:prstGeom>
            <a:noFill/>
          </p:spPr>
          <p:txBody>
            <a:bodyPr wrap="none" rtlCol="0">
              <a:spAutoFit/>
            </a:bodyPr>
            <a:lstStyle/>
            <a:p>
              <a:r>
                <a:rPr lang="nl-NL" sz="2000" dirty="0">
                  <a:solidFill>
                    <a:srgbClr val="FF0000"/>
                  </a:solidFill>
                </a:rPr>
                <a:t>Jagers en Verzamelaars (15.000 VC)</a:t>
              </a:r>
            </a:p>
          </p:txBody>
        </p:sp>
      </p:grpSp>
      <p:sp>
        <p:nvSpPr>
          <p:cNvPr id="9" name="Tijdelijke aanduiding voor inhoud 2">
            <a:extLst>
              <a:ext uri="{FF2B5EF4-FFF2-40B4-BE49-F238E27FC236}">
                <a16:creationId xmlns:a16="http://schemas.microsoft.com/office/drawing/2014/main" id="{E03A2B4C-D813-4439-81D8-7DC4E79C6D0D}"/>
              </a:ext>
            </a:extLst>
          </p:cNvPr>
          <p:cNvSpPr>
            <a:spLocks noGrp="1"/>
          </p:cNvSpPr>
          <p:nvPr>
            <p:ph idx="1"/>
          </p:nvPr>
        </p:nvSpPr>
        <p:spPr>
          <a:xfrm>
            <a:off x="6764783" y="1935332"/>
            <a:ext cx="5055741" cy="4194006"/>
          </a:xfrm>
        </p:spPr>
        <p:txBody>
          <a:bodyPr>
            <a:normAutofit/>
          </a:bodyPr>
          <a:lstStyle/>
          <a:p>
            <a:pPr marL="0" indent="0">
              <a:buNone/>
            </a:pPr>
            <a:r>
              <a:rPr lang="nl-NL" sz="1800" dirty="0"/>
              <a:t>In het begin ging het goed.</a:t>
            </a:r>
          </a:p>
          <a:p>
            <a:pPr marL="0" indent="0">
              <a:buNone/>
            </a:pPr>
            <a:endParaRPr lang="nl-NL" sz="1800" dirty="0"/>
          </a:p>
          <a:p>
            <a:pPr marL="0" indent="0">
              <a:buNone/>
            </a:pPr>
            <a:r>
              <a:rPr lang="nl-NL" sz="1800" dirty="0"/>
              <a:t>In deze tijd gebruikte de mens alles wat de natuur te bieden had.</a:t>
            </a:r>
          </a:p>
          <a:p>
            <a:pPr marL="0" indent="0">
              <a:buNone/>
            </a:pPr>
            <a:endParaRPr lang="nl-NL" sz="1800" dirty="0"/>
          </a:p>
          <a:p>
            <a:pPr marL="0" indent="0">
              <a:buNone/>
            </a:pPr>
            <a:r>
              <a:rPr lang="nl-NL" sz="1800" dirty="0"/>
              <a:t>Ze jaagde op wild en verzamelde eetbare planten en vruchten.</a:t>
            </a:r>
          </a:p>
          <a:p>
            <a:pPr marL="0" indent="0">
              <a:buNone/>
            </a:pPr>
            <a:r>
              <a:rPr lang="nl-NL" sz="1800" dirty="0"/>
              <a:t>En trokken van plek naar plek opzoek naar eten.</a:t>
            </a:r>
          </a:p>
          <a:p>
            <a:pPr marL="0" indent="0">
              <a:buNone/>
            </a:pPr>
            <a:endParaRPr lang="nl-NL" sz="1800" dirty="0"/>
          </a:p>
          <a:p>
            <a:pPr marL="0" indent="0">
              <a:buNone/>
            </a:pPr>
            <a:r>
              <a:rPr lang="nl-NL" sz="1800" dirty="0"/>
              <a:t>Ze waren dus consumenten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57378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grpSp>
        <p:nvGrpSpPr>
          <p:cNvPr id="8" name="Groep 7"/>
          <p:cNvGrpSpPr/>
          <p:nvPr/>
        </p:nvGrpSpPr>
        <p:grpSpPr>
          <a:xfrm>
            <a:off x="288032" y="1457266"/>
            <a:ext cx="5807968" cy="5331085"/>
            <a:chOff x="0" y="1526915"/>
            <a:chExt cx="5807968" cy="5331085"/>
          </a:xfrm>
        </p:grpSpPr>
        <p:sp>
          <p:nvSpPr>
            <p:cNvPr id="5" name="Tekstvak 4"/>
            <p:cNvSpPr txBox="1"/>
            <p:nvPr/>
          </p:nvSpPr>
          <p:spPr>
            <a:xfrm>
              <a:off x="69665" y="1526915"/>
              <a:ext cx="3724096" cy="369332"/>
            </a:xfrm>
            <a:prstGeom prst="rect">
              <a:avLst/>
            </a:prstGeom>
            <a:noFill/>
          </p:spPr>
          <p:txBody>
            <a:bodyPr wrap="none" rtlCol="0">
              <a:spAutoFit/>
            </a:bodyPr>
            <a:lstStyle/>
            <a:p>
              <a:r>
                <a:rPr lang="nl-NL" dirty="0">
                  <a:solidFill>
                    <a:srgbClr val="FF0000"/>
                  </a:solidFill>
                </a:rPr>
                <a:t>Landbouwsamenleving (3.000 VC)</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3903"/>
              <a:ext cx="5807968" cy="4904097"/>
            </a:xfrm>
            <a:prstGeom prst="rect">
              <a:avLst/>
            </a:prstGeom>
          </p:spPr>
        </p:pic>
      </p:grpSp>
      <p:sp>
        <p:nvSpPr>
          <p:cNvPr id="9" name="Tijdelijke aanduiding voor inhoud 2"/>
          <p:cNvSpPr txBox="1">
            <a:spLocks/>
          </p:cNvSpPr>
          <p:nvPr/>
        </p:nvSpPr>
        <p:spPr>
          <a:xfrm>
            <a:off x="6389982" y="1642992"/>
            <a:ext cx="5648551"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NL" dirty="0"/>
          </a:p>
        </p:txBody>
      </p:sp>
      <p:sp>
        <p:nvSpPr>
          <p:cNvPr id="10" name="Tijdelijke aanduiding voor inhoud 2">
            <a:extLst>
              <a:ext uri="{FF2B5EF4-FFF2-40B4-BE49-F238E27FC236}">
                <a16:creationId xmlns:a16="http://schemas.microsoft.com/office/drawing/2014/main" id="{7133FF22-0869-4E16-9899-7287E8C0EE7D}"/>
              </a:ext>
            </a:extLst>
          </p:cNvPr>
          <p:cNvSpPr txBox="1">
            <a:spLocks/>
          </p:cNvSpPr>
          <p:nvPr/>
        </p:nvSpPr>
        <p:spPr>
          <a:xfrm>
            <a:off x="6764783" y="1935332"/>
            <a:ext cx="5055741" cy="4194006"/>
          </a:xfrm>
          <a:prstGeom prst="rect">
            <a:avLst/>
          </a:prstGeom>
        </p:spPr>
        <p:txBody>
          <a:bodyPr vert="horz" lIns="0" tIns="0" rIns="0" bIns="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t>De mens begon hun eigen eten te verbouwen. </a:t>
            </a:r>
            <a:br>
              <a:rPr lang="nl-NL" dirty="0"/>
            </a:br>
            <a:endParaRPr lang="nl-NL" dirty="0"/>
          </a:p>
          <a:p>
            <a:pPr marL="0" indent="0">
              <a:buNone/>
            </a:pPr>
            <a:r>
              <a:rPr lang="nl-NL" dirty="0"/>
              <a:t>Ze hielden vee en verbouwde hun eigen groente en fruit. </a:t>
            </a:r>
          </a:p>
          <a:p>
            <a:pPr marL="0" indent="0">
              <a:buNone/>
            </a:pPr>
            <a:r>
              <a:rPr lang="nl-NL" dirty="0"/>
              <a:t>Ze leefde in een zelfvoorzienend dorp. </a:t>
            </a:r>
          </a:p>
          <a:p>
            <a:pPr marL="0" indent="0">
              <a:buNone/>
            </a:pPr>
            <a:endParaRPr lang="nl-NL" dirty="0"/>
          </a:p>
          <a:p>
            <a:pPr marL="0" indent="0">
              <a:buNone/>
            </a:pPr>
            <a:r>
              <a:rPr lang="nl-NL" dirty="0"/>
              <a:t>De mens was dus nog steeds consument</a:t>
            </a:r>
          </a:p>
          <a:p>
            <a:pPr marL="0" indent="0">
              <a:buNone/>
            </a:pPr>
            <a:endParaRPr lang="nl-NL" dirty="0"/>
          </a:p>
          <a:p>
            <a:pPr marL="0" indent="0">
              <a:buNone/>
            </a:pPr>
            <a:endParaRPr lang="nl-NL" dirty="0"/>
          </a:p>
          <a:p>
            <a:pPr marL="0" indent="0">
              <a:buFont typeface="Arial" panose="020B0604020202020204" pitchFamily="34" charset="0"/>
              <a:buNone/>
            </a:pPr>
            <a:endParaRPr lang="nl-NL" dirty="0"/>
          </a:p>
          <a:p>
            <a:pPr marL="0" indent="0">
              <a:buFont typeface="Arial" panose="020B0604020202020204" pitchFamily="34" charset="0"/>
              <a:buNone/>
            </a:pPr>
            <a:endParaRPr lang="nl-NL" dirty="0"/>
          </a:p>
        </p:txBody>
      </p:sp>
    </p:spTree>
    <p:extLst>
      <p:ext uri="{BB962C8B-B14F-4D97-AF65-F5344CB8AC3E}">
        <p14:creationId xmlns:p14="http://schemas.microsoft.com/office/powerpoint/2010/main" val="24505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grpSp>
        <p:nvGrpSpPr>
          <p:cNvPr id="8" name="Groep 7"/>
          <p:cNvGrpSpPr/>
          <p:nvPr/>
        </p:nvGrpSpPr>
        <p:grpSpPr>
          <a:xfrm>
            <a:off x="148377" y="1601850"/>
            <a:ext cx="6213739" cy="4714122"/>
            <a:chOff x="148377" y="1820866"/>
            <a:chExt cx="6213739" cy="4495106"/>
          </a:xfrm>
        </p:grpSpPr>
        <p:sp>
          <p:nvSpPr>
            <p:cNvPr id="5" name="Tekstvak 4"/>
            <p:cNvSpPr txBox="1"/>
            <p:nvPr/>
          </p:nvSpPr>
          <p:spPr>
            <a:xfrm>
              <a:off x="148377" y="1820866"/>
              <a:ext cx="5118709" cy="381521"/>
            </a:xfrm>
            <a:prstGeom prst="rect">
              <a:avLst/>
            </a:prstGeom>
            <a:noFill/>
          </p:spPr>
          <p:txBody>
            <a:bodyPr wrap="none" rtlCol="0">
              <a:spAutoFit/>
            </a:bodyPr>
            <a:lstStyle/>
            <a:p>
              <a:r>
                <a:rPr lang="nl-NL" sz="2000" dirty="0">
                  <a:solidFill>
                    <a:srgbClr val="FF0000"/>
                  </a:solidFill>
                </a:rPr>
                <a:t>Landbouw stedelijke samenleving (200 VC)</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77" y="2310908"/>
              <a:ext cx="6213739" cy="4005064"/>
            </a:xfrm>
            <a:prstGeom prst="rect">
              <a:avLst/>
            </a:prstGeom>
          </p:spPr>
        </p:pic>
      </p:grpSp>
      <p:sp>
        <p:nvSpPr>
          <p:cNvPr id="9" name="Tijdelijke aanduiding voor inhoud 2">
            <a:extLst>
              <a:ext uri="{FF2B5EF4-FFF2-40B4-BE49-F238E27FC236}">
                <a16:creationId xmlns:a16="http://schemas.microsoft.com/office/drawing/2014/main" id="{22083FD2-9989-4685-A916-9F53F49D16E5}"/>
              </a:ext>
            </a:extLst>
          </p:cNvPr>
          <p:cNvSpPr txBox="1">
            <a:spLocks/>
          </p:cNvSpPr>
          <p:nvPr/>
        </p:nvSpPr>
        <p:spPr>
          <a:xfrm>
            <a:off x="6764783" y="1935332"/>
            <a:ext cx="5055741" cy="4194006"/>
          </a:xfrm>
          <a:prstGeom prst="rect">
            <a:avLst/>
          </a:prstGeom>
        </p:spPr>
        <p:txBody>
          <a:bodyPr vert="horz" lIns="0" tIns="0" rIns="0" bIns="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800" dirty="0"/>
              <a:t>De mens leefde nog steeds volledig op de landbouw. </a:t>
            </a:r>
            <a:br>
              <a:rPr lang="nl-NL" sz="1800" dirty="0"/>
            </a:br>
            <a:r>
              <a:rPr lang="nl-NL" sz="1800" dirty="0"/>
              <a:t> </a:t>
            </a:r>
          </a:p>
          <a:p>
            <a:pPr marL="0" indent="0">
              <a:buNone/>
            </a:pPr>
            <a:r>
              <a:rPr lang="nl-NL" sz="1800" dirty="0"/>
              <a:t>Er werd in steden gehandeld en hiervoor werden producten vervaardigd. (ijzer/brons)</a:t>
            </a:r>
            <a:br>
              <a:rPr lang="nl-NL" sz="1800" dirty="0"/>
            </a:br>
            <a:endParaRPr lang="nl-NL" sz="1800" dirty="0"/>
          </a:p>
          <a:p>
            <a:pPr marL="0" indent="0">
              <a:buNone/>
            </a:pPr>
            <a:r>
              <a:rPr lang="nl-NL" sz="1800" dirty="0"/>
              <a:t>Er werd handelgedreven met andere volkeren.</a:t>
            </a:r>
          </a:p>
          <a:p>
            <a:pPr marL="0" indent="0">
              <a:buNone/>
            </a:pPr>
            <a:endParaRPr lang="nl-NL" sz="1800" dirty="0"/>
          </a:p>
          <a:p>
            <a:pPr marL="0" indent="0">
              <a:buNone/>
            </a:pPr>
            <a:r>
              <a:rPr lang="nl-NL" sz="1800" dirty="0"/>
              <a:t>De mens was een grote consument maar ook al een beetje producent.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5392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grpSp>
        <p:nvGrpSpPr>
          <p:cNvPr id="9" name="Groep 8"/>
          <p:cNvGrpSpPr/>
          <p:nvPr/>
        </p:nvGrpSpPr>
        <p:grpSpPr>
          <a:xfrm>
            <a:off x="135368" y="1851898"/>
            <a:ext cx="6248919" cy="4419268"/>
            <a:chOff x="135368" y="1851898"/>
            <a:chExt cx="6248919" cy="4419268"/>
          </a:xfrm>
        </p:grpSpPr>
        <p:sp>
          <p:nvSpPr>
            <p:cNvPr id="5" name="Tekstvak 4"/>
            <p:cNvSpPr txBox="1"/>
            <p:nvPr/>
          </p:nvSpPr>
          <p:spPr>
            <a:xfrm>
              <a:off x="267970" y="1851898"/>
              <a:ext cx="4317207" cy="400110"/>
            </a:xfrm>
            <a:prstGeom prst="rect">
              <a:avLst/>
            </a:prstGeom>
            <a:noFill/>
          </p:spPr>
          <p:txBody>
            <a:bodyPr wrap="none" rtlCol="0">
              <a:spAutoFit/>
            </a:bodyPr>
            <a:lstStyle/>
            <a:p>
              <a:r>
                <a:rPr lang="nl-NL" sz="2000" dirty="0">
                  <a:solidFill>
                    <a:srgbClr val="FF0000"/>
                  </a:solidFill>
                </a:rPr>
                <a:t>Industriële revolutie (1750-1800 NC)</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68" y="2326536"/>
              <a:ext cx="6248919" cy="3944630"/>
            </a:xfrm>
            <a:prstGeom prst="rect">
              <a:avLst/>
            </a:prstGeom>
          </p:spPr>
        </p:pic>
      </p:grpSp>
      <p:sp>
        <p:nvSpPr>
          <p:cNvPr id="10" name="Tijdelijke aanduiding voor inhoud 2"/>
          <p:cNvSpPr txBox="1">
            <a:spLocks/>
          </p:cNvSpPr>
          <p:nvPr/>
        </p:nvSpPr>
        <p:spPr>
          <a:xfrm>
            <a:off x="6528048" y="1412776"/>
            <a:ext cx="5648551"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NL" dirty="0"/>
          </a:p>
        </p:txBody>
      </p:sp>
      <p:sp>
        <p:nvSpPr>
          <p:cNvPr id="8" name="Tijdelijke aanduiding voor inhoud 2">
            <a:extLst>
              <a:ext uri="{FF2B5EF4-FFF2-40B4-BE49-F238E27FC236}">
                <a16:creationId xmlns:a16="http://schemas.microsoft.com/office/drawing/2014/main" id="{8C045FD0-090D-4389-BBB1-47091816B30C}"/>
              </a:ext>
            </a:extLst>
          </p:cNvPr>
          <p:cNvSpPr txBox="1">
            <a:spLocks/>
          </p:cNvSpPr>
          <p:nvPr/>
        </p:nvSpPr>
        <p:spPr>
          <a:xfrm>
            <a:off x="6764783" y="1935332"/>
            <a:ext cx="5055741" cy="4194006"/>
          </a:xfrm>
          <a:prstGeom prst="rect">
            <a:avLst/>
          </a:prstGeom>
        </p:spPr>
        <p:txBody>
          <a:bodyPr vert="horz" lIns="0" tIns="0" rIns="0" bIns="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itchFamily="34" charset="0"/>
              <a:buNone/>
            </a:pPr>
            <a:r>
              <a:rPr lang="nl-NL" sz="1800" dirty="0"/>
              <a:t>Mede door de uitvinding van de stoommachine kregen steden een heel andere functie. </a:t>
            </a:r>
          </a:p>
          <a:p>
            <a:pPr marL="0" indent="0">
              <a:buFont typeface="Arial" pitchFamily="34" charset="0"/>
              <a:buNone/>
            </a:pPr>
            <a:br>
              <a:rPr lang="nl-NL" sz="1800" dirty="0"/>
            </a:br>
            <a:r>
              <a:rPr lang="nl-NL" sz="1800" dirty="0"/>
              <a:t>Fossiele brandstoffen werden niet alleen ingezet voor warmte maar ook om bewegingsenergie van te maken (arbeid) </a:t>
            </a:r>
          </a:p>
          <a:p>
            <a:pPr marL="0" indent="0">
              <a:buFont typeface="Arial" pitchFamily="34" charset="0"/>
              <a:buNone/>
            </a:pPr>
            <a:br>
              <a:rPr lang="nl-NL" sz="1800" dirty="0"/>
            </a:br>
            <a:r>
              <a:rPr lang="nl-NL" sz="1800" dirty="0"/>
              <a:t>De mens werd een echte producent.</a:t>
            </a:r>
          </a:p>
          <a:p>
            <a:pPr marL="0" indent="0">
              <a:buFont typeface="Arial" pitchFamily="34" charset="0"/>
              <a:buNone/>
            </a:pPr>
            <a:endParaRPr lang="nl-NL" dirty="0"/>
          </a:p>
          <a:p>
            <a:pPr marL="0" indent="0">
              <a:buFont typeface="Arial" pitchFamily="34" charset="0"/>
              <a:buNone/>
            </a:pPr>
            <a:endParaRPr lang="nl-NL" dirty="0"/>
          </a:p>
        </p:txBody>
      </p:sp>
    </p:spTree>
    <p:extLst>
      <p:ext uri="{BB962C8B-B14F-4D97-AF65-F5344CB8AC3E}">
        <p14:creationId xmlns:p14="http://schemas.microsoft.com/office/powerpoint/2010/main" val="2486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133</TotalTime>
  <Words>880</Words>
  <Application>Microsoft Office PowerPoint</Application>
  <PresentationFormat>Breedbeeld</PresentationFormat>
  <Paragraphs>184</Paragraphs>
  <Slides>19</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Arial Black</vt:lpstr>
      <vt:lpstr>Calibri</vt:lpstr>
      <vt:lpstr>Open Sans</vt:lpstr>
      <vt:lpstr>ThemaYuverta</vt:lpstr>
      <vt:lpstr>Circulaire economie</vt:lpstr>
      <vt:lpstr>Periode overzicht</vt:lpstr>
      <vt:lpstr>Vandaag</vt:lpstr>
      <vt:lpstr>Ecosysteem</vt:lpstr>
      <vt:lpstr>Geschiedenis</vt:lpstr>
      <vt:lpstr>Kleine geschiedenis van de mensheid</vt:lpstr>
      <vt:lpstr>Kleine geschiedenis van de mensheid</vt:lpstr>
      <vt:lpstr>Kleine geschiedenis van de mensheid</vt:lpstr>
      <vt:lpstr>Kleine geschiedenis van de mensheid</vt:lpstr>
      <vt:lpstr>Kleine geschiedenis van de mensheid</vt:lpstr>
      <vt:lpstr>Lineaire economie</vt:lpstr>
      <vt:lpstr>Ecologische voetafdruk</vt:lpstr>
      <vt:lpstr>PowerPoint-presentatie</vt:lpstr>
      <vt:lpstr>Hoe kan je jou ecologische voetafdruk verkleinen?</vt:lpstr>
      <vt:lpstr>ECO versus EGO</vt:lpstr>
      <vt:lpstr>Geschiedenis van de circulaire economie</vt:lpstr>
      <vt:lpstr>Circulaire economie</vt:lpstr>
      <vt:lpstr>Kansen en risico’s </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2021-11-16T07:45:44Z</dcterms:created>
  <dcterms:modified xsi:type="dcterms:W3CDTF">2021-11-19T08:44:58Z</dcterms:modified>
</cp:coreProperties>
</file>